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31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323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2" r:id="rId63"/>
    <p:sldId id="320" r:id="rId64"/>
    <p:sldId id="321" r:id="rId65"/>
    <p:sldId id="313" r:id="rId66"/>
    <p:sldId id="314" r:id="rId67"/>
    <p:sldId id="322" r:id="rId68"/>
    <p:sldId id="315" r:id="rId69"/>
    <p:sldId id="316" r:id="rId70"/>
    <p:sldId id="317" r:id="rId71"/>
    <p:sldId id="318" r:id="rId72"/>
    <p:sldId id="324" r:id="rId73"/>
    <p:sldId id="325" r:id="rId74"/>
    <p:sldId id="319" r:id="rId75"/>
  </p:sldIdLst>
  <p:sldSz cx="14630400" cy="82296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1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1780C-0933-46B3-BF27-31AF970ED980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C03D78-0D69-49CD-B2A9-71B2776E3803}">
      <dgm:prSet phldrT="[Text]" custT="1"/>
      <dgm:spPr>
        <a:xfrm>
          <a:off x="4974" y="298"/>
          <a:ext cx="1353777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>
            <a:buNone/>
          </a:pPr>
          <a:r>
            <a:rPr lang="en-US" sz="2800" dirty="0" err="1">
              <a:latin typeface="Arial"/>
              <a:ea typeface="+mn-ea"/>
              <a:cs typeface="+mn-cs"/>
            </a:rPr>
            <a:t>OptiFlash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90FE81DB-6EC6-47CF-A4B1-0F7F66060EC9}" type="parTrans" cxnId="{FB70E56A-EFC0-44C8-95C6-7FA22DF9C80F}">
      <dgm:prSet/>
      <dgm:spPr/>
      <dgm:t>
        <a:bodyPr/>
        <a:lstStyle/>
        <a:p>
          <a:endParaRPr lang="en-US"/>
        </a:p>
      </dgm:t>
    </dgm:pt>
    <dgm:pt modelId="{B6BA9FD3-864B-4C84-B13E-CB5FFC237CB4}" type="sibTrans" cxnId="{FB70E56A-EFC0-44C8-95C6-7FA22DF9C80F}">
      <dgm:prSet/>
      <dgm:spPr/>
      <dgm:t>
        <a:bodyPr/>
        <a:lstStyle/>
        <a:p>
          <a:endParaRPr lang="en-US"/>
        </a:p>
      </dgm:t>
    </dgm:pt>
    <dgm:pt modelId="{042BF956-CD8D-4FC3-9DCD-860601644E36}">
      <dgm:prSet phldrT="[Text]" custT="1"/>
      <dgm:spPr>
        <a:xfrm>
          <a:off x="4974" y="955575"/>
          <a:ext cx="505943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>
              <a:latin typeface="Arial"/>
              <a:ea typeface="+mn-ea"/>
              <a:cs typeface="+mn-cs"/>
            </a:rPr>
            <a:t>SW Tool</a:t>
          </a:r>
          <a:endParaRPr lang="en-US" sz="2800" dirty="0">
            <a:latin typeface="Arial"/>
            <a:ea typeface="+mn-ea"/>
            <a:cs typeface="+mn-cs"/>
          </a:endParaRPr>
        </a:p>
      </dgm:t>
    </dgm:pt>
    <dgm:pt modelId="{74753DFA-30A9-437D-9077-0C53382A1999}" type="parTrans" cxnId="{C326EB37-1A96-457C-B1AF-75ECA91DD3C2}">
      <dgm:prSet/>
      <dgm:spPr/>
      <dgm:t>
        <a:bodyPr/>
        <a:lstStyle/>
        <a:p>
          <a:endParaRPr lang="en-US"/>
        </a:p>
      </dgm:t>
    </dgm:pt>
    <dgm:pt modelId="{DF409370-FDC0-4C61-A003-5C348BB3201B}" type="sibTrans" cxnId="{C326EB37-1A96-457C-B1AF-75ECA91DD3C2}">
      <dgm:prSet/>
      <dgm:spPr/>
      <dgm:t>
        <a:bodyPr/>
        <a:lstStyle/>
        <a:p>
          <a:endParaRPr lang="en-US"/>
        </a:p>
      </dgm:t>
    </dgm:pt>
    <dgm:pt modelId="{B05F8888-700D-4A43-95AD-99BAE0196864}">
      <dgm:prSet phldrT="[Text]" custT="1"/>
      <dgm:spPr>
        <a:xfrm>
          <a:off x="4974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Smart Placement</a:t>
          </a:r>
        </a:p>
      </dgm:t>
    </dgm:pt>
    <dgm:pt modelId="{5BA38BFA-3987-49AA-8A24-056F737C9F76}" type="parTrans" cxnId="{AD316F72-3EF1-4B22-ABC8-AA4A1BEA2F02}">
      <dgm:prSet/>
      <dgm:spPr/>
      <dgm:t>
        <a:bodyPr/>
        <a:lstStyle/>
        <a:p>
          <a:endParaRPr lang="en-US"/>
        </a:p>
      </dgm:t>
    </dgm:pt>
    <dgm:pt modelId="{702CE199-8D7A-4F59-A7E2-E620FC58237B}" type="sibTrans" cxnId="{AD316F72-3EF1-4B22-ABC8-AA4A1BEA2F02}">
      <dgm:prSet/>
      <dgm:spPr/>
      <dgm:t>
        <a:bodyPr/>
        <a:lstStyle/>
        <a:p>
          <a:endParaRPr lang="en-US"/>
        </a:p>
      </dgm:t>
    </dgm:pt>
    <dgm:pt modelId="{E851D9ED-375D-4288-B31C-E8C62100A3C2}">
      <dgm:prSet phldrT="[Text]" custT="1"/>
      <dgm:spPr>
        <a:xfrm>
          <a:off x="1714422" y="1910853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800" dirty="0" err="1">
              <a:latin typeface="Arial"/>
              <a:ea typeface="+mn-ea"/>
              <a:cs typeface="+mn-cs"/>
            </a:rPr>
            <a:t>OptiShare</a:t>
          </a:r>
          <a:endParaRPr lang="en-US" sz="1800" dirty="0">
            <a:latin typeface="Arial"/>
            <a:ea typeface="+mn-ea"/>
            <a:cs typeface="+mn-cs"/>
          </a:endParaRPr>
        </a:p>
      </dgm:t>
    </dgm:pt>
    <dgm:pt modelId="{7F32CBB8-421D-4F01-B6B6-D045E080DD08}" type="parTrans" cxnId="{FFE4EEF7-C6FB-4888-A9CC-E280D63E297C}">
      <dgm:prSet/>
      <dgm:spPr/>
      <dgm:t>
        <a:bodyPr/>
        <a:lstStyle/>
        <a:p>
          <a:endParaRPr lang="en-US"/>
        </a:p>
      </dgm:t>
    </dgm:pt>
    <dgm:pt modelId="{B7D1BB8F-B385-4095-ACE8-BF936628642D}" type="sibTrans" cxnId="{FFE4EEF7-C6FB-4888-A9CC-E280D63E297C}">
      <dgm:prSet/>
      <dgm:spPr/>
      <dgm:t>
        <a:bodyPr/>
        <a:lstStyle/>
        <a:p>
          <a:endParaRPr lang="en-US"/>
        </a:p>
      </dgm:t>
    </dgm:pt>
    <dgm:pt modelId="{F418022E-EF51-4AD8-BE53-C9D15A3CDFAF}">
      <dgm:prSet phldrT="[Text]" custT="1"/>
      <dgm:spPr>
        <a:xfrm>
          <a:off x="5202220" y="1910853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Hardware</a:t>
          </a:r>
        </a:p>
      </dgm:t>
    </dgm:pt>
    <dgm:pt modelId="{F8FE6FAB-1989-47C9-8F94-953ABBAD97B4}" type="parTrans" cxnId="{58030802-89BD-42B9-A8F1-6EBD6176F804}">
      <dgm:prSet/>
      <dgm:spPr/>
      <dgm:t>
        <a:bodyPr/>
        <a:lstStyle/>
        <a:p>
          <a:endParaRPr lang="en-US"/>
        </a:p>
      </dgm:t>
    </dgm:pt>
    <dgm:pt modelId="{AD2B6869-FC88-4D90-B526-BFDB271EAA06}" type="sibTrans" cxnId="{58030802-89BD-42B9-A8F1-6EBD6176F804}">
      <dgm:prSet/>
      <dgm:spPr/>
      <dgm:t>
        <a:bodyPr/>
        <a:lstStyle/>
        <a:p>
          <a:endParaRPr lang="en-US"/>
        </a:p>
      </dgm:t>
    </dgm:pt>
    <dgm:pt modelId="{A7CD2ADC-DB12-4131-8B7A-BD6C489C9B11}">
      <dgm:prSet phldrT="[Text]" custT="1"/>
      <dgm:spPr>
        <a:xfrm>
          <a:off x="5202220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FLC- Fast Local Copy</a:t>
          </a:r>
        </a:p>
      </dgm:t>
    </dgm:pt>
    <dgm:pt modelId="{CA82293A-0B32-474E-A6B0-47CFA198B170}" type="parTrans" cxnId="{78B0A78E-3214-4AAF-9452-4303E5258C06}">
      <dgm:prSet/>
      <dgm:spPr/>
      <dgm:t>
        <a:bodyPr/>
        <a:lstStyle/>
        <a:p>
          <a:endParaRPr lang="en-US"/>
        </a:p>
      </dgm:t>
    </dgm:pt>
    <dgm:pt modelId="{DF07B1A2-4FED-4823-8F02-AE9C49718268}" type="sibTrans" cxnId="{78B0A78E-3214-4AAF-9452-4303E5258C06}">
      <dgm:prSet/>
      <dgm:spPr/>
      <dgm:t>
        <a:bodyPr/>
        <a:lstStyle/>
        <a:p>
          <a:endParaRPr lang="en-US"/>
        </a:p>
      </dgm:t>
    </dgm:pt>
    <dgm:pt modelId="{8337E649-C044-49AA-AB6C-EEBC31BC7ECB}">
      <dgm:prSet phldrT="[Text]" custT="1"/>
      <dgm:spPr>
        <a:xfrm>
          <a:off x="5202220" y="955575"/>
          <a:ext cx="8340529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800" dirty="0">
              <a:latin typeface="Arial"/>
              <a:ea typeface="+mn-ea"/>
              <a:cs typeface="+mn-cs"/>
            </a:rPr>
            <a:t>SDK Drivers</a:t>
          </a:r>
        </a:p>
      </dgm:t>
    </dgm:pt>
    <dgm:pt modelId="{21363960-E218-452B-87EC-FC271B8BDD13}" type="parTrans" cxnId="{642F3978-7A91-476A-93DA-8EF27F5FC2E2}">
      <dgm:prSet/>
      <dgm:spPr/>
      <dgm:t>
        <a:bodyPr/>
        <a:lstStyle/>
        <a:p>
          <a:endParaRPr lang="en-US"/>
        </a:p>
      </dgm:t>
    </dgm:pt>
    <dgm:pt modelId="{638D2952-666D-4A58-8B42-457BB9B0E32D}" type="sibTrans" cxnId="{642F3978-7A91-476A-93DA-8EF27F5FC2E2}">
      <dgm:prSet/>
      <dgm:spPr/>
      <dgm:t>
        <a:bodyPr/>
        <a:lstStyle/>
        <a:p>
          <a:endParaRPr lang="en-US"/>
        </a:p>
      </dgm:t>
    </dgm:pt>
    <dgm:pt modelId="{05D0BA16-7B8B-49EF-80CD-15C17DBD21C0}">
      <dgm:prSet phldrT="[Text]" custT="1"/>
      <dgm:spPr>
        <a:xfrm>
          <a:off x="6877216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OTFA – On The Fly Authentication</a:t>
          </a:r>
        </a:p>
      </dgm:t>
    </dgm:pt>
    <dgm:pt modelId="{7B17AC7B-C53D-426F-9AF9-35DFF2F8D408}" type="sibTrans" cxnId="{34F3121B-6375-40AC-BF23-3545F7E7FA10}">
      <dgm:prSet/>
      <dgm:spPr/>
      <dgm:t>
        <a:bodyPr/>
        <a:lstStyle/>
        <a:p>
          <a:endParaRPr lang="en-US"/>
        </a:p>
      </dgm:t>
    </dgm:pt>
    <dgm:pt modelId="{084916AD-C08E-4D47-BFFF-786390BEF5C7}" type="parTrans" cxnId="{34F3121B-6375-40AC-BF23-3545F7E7FA10}">
      <dgm:prSet/>
      <dgm:spPr/>
      <dgm:t>
        <a:bodyPr/>
        <a:lstStyle/>
        <a:p>
          <a:endParaRPr lang="en-US"/>
        </a:p>
      </dgm:t>
    </dgm:pt>
    <dgm:pt modelId="{F1A818A0-0444-463F-8D7E-3D1643E2A470}">
      <dgm:prSet phldrT="[Text]" custT="1"/>
      <dgm:spPr>
        <a:xfrm>
          <a:off x="8552212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RAT – Region Access Translation</a:t>
          </a:r>
        </a:p>
      </dgm:t>
    </dgm:pt>
    <dgm:pt modelId="{54994D22-22F8-4CEB-B7C2-3FCE6AB4724E}" type="sibTrans" cxnId="{073D7B3A-7394-4F1D-81D0-6C8BD7CA1330}">
      <dgm:prSet/>
      <dgm:spPr/>
      <dgm:t>
        <a:bodyPr/>
        <a:lstStyle/>
        <a:p>
          <a:endParaRPr lang="en-US"/>
        </a:p>
      </dgm:t>
    </dgm:pt>
    <dgm:pt modelId="{D1B0D241-E5A5-4CC9-9F51-B986299CA040}" type="parTrans" cxnId="{073D7B3A-7394-4F1D-81D0-6C8BD7CA1330}">
      <dgm:prSet/>
      <dgm:spPr/>
      <dgm:t>
        <a:bodyPr/>
        <a:lstStyle/>
        <a:p>
          <a:endParaRPr lang="en-US"/>
        </a:p>
      </dgm:t>
    </dgm:pt>
    <dgm:pt modelId="{3D3138C7-4FA0-49DD-BF77-EF1CC188287D}">
      <dgm:prSet phldrT="[Text]" custT="1"/>
      <dgm:spPr>
        <a:xfrm>
          <a:off x="10227208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RL2 – Remote L2 Cache</a:t>
          </a:r>
        </a:p>
      </dgm:t>
    </dgm:pt>
    <dgm:pt modelId="{93AE6D4D-6ACE-4CEB-A730-CDB9C4F60EB9}" type="sibTrans" cxnId="{79B42615-05AB-47B3-9699-9952272846DE}">
      <dgm:prSet/>
      <dgm:spPr/>
      <dgm:t>
        <a:bodyPr/>
        <a:lstStyle/>
        <a:p>
          <a:endParaRPr lang="en-US"/>
        </a:p>
      </dgm:t>
    </dgm:pt>
    <dgm:pt modelId="{3152A61A-AAE7-46BD-9A3B-DB6FEE6FAA67}" type="parTrans" cxnId="{79B42615-05AB-47B3-9699-9952272846DE}">
      <dgm:prSet/>
      <dgm:spPr/>
      <dgm:t>
        <a:bodyPr/>
        <a:lstStyle/>
        <a:p>
          <a:endParaRPr lang="en-US"/>
        </a:p>
      </dgm:t>
    </dgm:pt>
    <dgm:pt modelId="{772ACD45-8A26-4930-BA42-75196456FF92}">
      <dgm:prSet phldrT="[Text]" custT="1"/>
      <dgm:spPr>
        <a:xfrm>
          <a:off x="11902204" y="2866131"/>
          <a:ext cx="1640544" cy="79117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FOTA</a:t>
          </a:r>
        </a:p>
      </dgm:t>
    </dgm:pt>
    <dgm:pt modelId="{DA6623E1-445F-4BA0-AE70-476BA1E2F555}" type="sibTrans" cxnId="{8D411ACC-600C-408E-AD67-DD22128F363B}">
      <dgm:prSet/>
      <dgm:spPr/>
      <dgm:t>
        <a:bodyPr/>
        <a:lstStyle/>
        <a:p>
          <a:endParaRPr lang="en-US"/>
        </a:p>
      </dgm:t>
    </dgm:pt>
    <dgm:pt modelId="{4F2CA70B-EC8F-4949-9605-E4ED16F8E7E4}" type="parTrans" cxnId="{8D411ACC-600C-408E-AD67-DD22128F363B}">
      <dgm:prSet/>
      <dgm:spPr/>
      <dgm:t>
        <a:bodyPr/>
        <a:lstStyle/>
        <a:p>
          <a:endParaRPr lang="en-US"/>
        </a:p>
      </dgm:t>
    </dgm:pt>
    <dgm:pt modelId="{5A0F54F6-D84B-4FBF-9BD7-80E004718F24}">
      <dgm:prSet phldrT="[Text]" custT="1"/>
      <dgm:spPr>
        <a:xfrm>
          <a:off x="3423869" y="1910853"/>
          <a:ext cx="1640544" cy="791170"/>
        </a:xfrm>
      </dgm:spPr>
      <dgm:t>
        <a:bodyPr/>
        <a:lstStyle/>
        <a:p>
          <a:pPr>
            <a:buNone/>
          </a:pPr>
          <a:r>
            <a:rPr lang="en-US" sz="1800" dirty="0">
              <a:latin typeface="Arial"/>
              <a:ea typeface="+mn-ea"/>
              <a:cs typeface="+mn-cs"/>
            </a:rPr>
            <a:t>Overlay Manager</a:t>
          </a:r>
        </a:p>
      </dgm:t>
    </dgm:pt>
    <dgm:pt modelId="{C96EAEAB-FF02-4031-833D-21CB841E44EE}" type="parTrans" cxnId="{97AF2E34-0BCF-4DD6-972A-63843E353FDE}">
      <dgm:prSet/>
      <dgm:spPr/>
      <dgm:t>
        <a:bodyPr/>
        <a:lstStyle/>
        <a:p>
          <a:endParaRPr lang="en-US"/>
        </a:p>
      </dgm:t>
    </dgm:pt>
    <dgm:pt modelId="{487F1293-3F02-4968-BEF6-23E413829BB4}" type="sibTrans" cxnId="{97AF2E34-0BCF-4DD6-972A-63843E353FDE}">
      <dgm:prSet/>
      <dgm:spPr/>
      <dgm:t>
        <a:bodyPr/>
        <a:lstStyle/>
        <a:p>
          <a:endParaRPr lang="en-US"/>
        </a:p>
      </dgm:t>
    </dgm:pt>
    <dgm:pt modelId="{B82C0911-2A08-4377-901E-09FF3090FC89}">
      <dgm:prSet phldrT="[Text]" custT="1"/>
      <dgm:spPr>
        <a:xfrm>
          <a:off x="11902204" y="2866131"/>
          <a:ext cx="1640544" cy="791170"/>
        </a:xfrm>
      </dgm:spPr>
      <dgm:t>
        <a:bodyPr/>
        <a:lstStyle/>
        <a:p>
          <a:pPr>
            <a:buNone/>
          </a:pPr>
          <a:r>
            <a:rPr lang="en-US" sz="1400" dirty="0">
              <a:latin typeface="Arial"/>
              <a:ea typeface="+mn-ea"/>
              <a:cs typeface="+mn-cs"/>
            </a:rPr>
            <a:t>Flash Controller (OSPI)</a:t>
          </a:r>
        </a:p>
      </dgm:t>
    </dgm:pt>
    <dgm:pt modelId="{97E2FCD1-C959-4DA3-B7EA-0D51FE9C8707}" type="parTrans" cxnId="{9F060C00-E3BD-4BCD-B04C-585373C9B88F}">
      <dgm:prSet/>
      <dgm:spPr/>
      <dgm:t>
        <a:bodyPr/>
        <a:lstStyle/>
        <a:p>
          <a:endParaRPr lang="en-US"/>
        </a:p>
      </dgm:t>
    </dgm:pt>
    <dgm:pt modelId="{540902F1-9C0E-4DE5-9D5E-400A3D3C53E3}" type="sibTrans" cxnId="{9F060C00-E3BD-4BCD-B04C-585373C9B88F}">
      <dgm:prSet/>
      <dgm:spPr/>
      <dgm:t>
        <a:bodyPr/>
        <a:lstStyle/>
        <a:p>
          <a:endParaRPr lang="en-US"/>
        </a:p>
      </dgm:t>
    </dgm:pt>
    <dgm:pt modelId="{6FC17A85-72F2-434A-BF84-40D887A300C6}" type="pres">
      <dgm:prSet presAssocID="{40B1780C-0933-46B3-BF27-31AF970ED98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3F3A51-D362-41A4-BF8B-45BDCCFC462F}" type="pres">
      <dgm:prSet presAssocID="{2CC03D78-0D69-49CD-B2A9-71B2776E3803}" presName="vertOne" presStyleCnt="0"/>
      <dgm:spPr/>
    </dgm:pt>
    <dgm:pt modelId="{829625C5-2EAD-4FB2-AE97-1E98E31A7F74}" type="pres">
      <dgm:prSet presAssocID="{2CC03D78-0D69-49CD-B2A9-71B2776E3803}" presName="txOne" presStyleLbl="node0" presStyleIdx="0" presStyleCnt="1" custLinFactNeighborX="5209" custLinFactNeighborY="-99954">
        <dgm:presLayoutVars>
          <dgm:chPref val="3"/>
        </dgm:presLayoutVars>
      </dgm:prSet>
      <dgm:spPr/>
    </dgm:pt>
    <dgm:pt modelId="{B3BAFCAF-9223-4892-9DAC-91475289112E}" type="pres">
      <dgm:prSet presAssocID="{2CC03D78-0D69-49CD-B2A9-71B2776E3803}" presName="parTransOne" presStyleCnt="0"/>
      <dgm:spPr/>
    </dgm:pt>
    <dgm:pt modelId="{A2ADCFE5-4B56-4CDE-9A39-F27393C536E8}" type="pres">
      <dgm:prSet presAssocID="{2CC03D78-0D69-49CD-B2A9-71B2776E3803}" presName="horzOne" presStyleCnt="0"/>
      <dgm:spPr/>
    </dgm:pt>
    <dgm:pt modelId="{D208A3C6-6F47-4E7F-9AC8-C5BC4AE396DF}" type="pres">
      <dgm:prSet presAssocID="{042BF956-CD8D-4FC3-9DCD-860601644E36}" presName="vertTwo" presStyleCnt="0"/>
      <dgm:spPr/>
    </dgm:pt>
    <dgm:pt modelId="{70A4DEA7-A48F-4EDB-A238-D071C26DD59F}" type="pres">
      <dgm:prSet presAssocID="{042BF956-CD8D-4FC3-9DCD-860601644E36}" presName="txTwo" presStyleLbl="node2" presStyleIdx="0" presStyleCnt="2">
        <dgm:presLayoutVars>
          <dgm:chPref val="3"/>
        </dgm:presLayoutVars>
      </dgm:prSet>
      <dgm:spPr/>
    </dgm:pt>
    <dgm:pt modelId="{B6E8D7B7-1260-4705-82FA-7190A4E18647}" type="pres">
      <dgm:prSet presAssocID="{042BF956-CD8D-4FC3-9DCD-860601644E36}" presName="parTransTwo" presStyleCnt="0"/>
      <dgm:spPr/>
    </dgm:pt>
    <dgm:pt modelId="{D54E3D36-62C3-45F1-9266-62738FB32673}" type="pres">
      <dgm:prSet presAssocID="{042BF956-CD8D-4FC3-9DCD-860601644E36}" presName="horzTwo" presStyleCnt="0"/>
      <dgm:spPr/>
    </dgm:pt>
    <dgm:pt modelId="{F1140FBE-F555-4BAB-900E-A2493004D72D}" type="pres">
      <dgm:prSet presAssocID="{B05F8888-700D-4A43-95AD-99BAE0196864}" presName="vertThree" presStyleCnt="0"/>
      <dgm:spPr/>
    </dgm:pt>
    <dgm:pt modelId="{B14C274F-C2C6-41AE-B6C4-F206ACD173BE}" type="pres">
      <dgm:prSet presAssocID="{B05F8888-700D-4A43-95AD-99BAE0196864}" presName="txThree" presStyleLbl="node3" presStyleIdx="0" presStyleCnt="4" custScaleX="100511">
        <dgm:presLayoutVars>
          <dgm:chPref val="3"/>
        </dgm:presLayoutVars>
      </dgm:prSet>
      <dgm:spPr/>
    </dgm:pt>
    <dgm:pt modelId="{09E6178D-1478-4C36-930A-7BC7DD57F024}" type="pres">
      <dgm:prSet presAssocID="{B05F8888-700D-4A43-95AD-99BAE0196864}" presName="horzThree" presStyleCnt="0"/>
      <dgm:spPr/>
    </dgm:pt>
    <dgm:pt modelId="{31F4743B-BAD6-4E90-8A7A-0B083E8627DD}" type="pres">
      <dgm:prSet presAssocID="{702CE199-8D7A-4F59-A7E2-E620FC58237B}" presName="sibSpaceThree" presStyleCnt="0"/>
      <dgm:spPr/>
    </dgm:pt>
    <dgm:pt modelId="{3073B9F7-919B-4D4E-8611-3DE9F129A064}" type="pres">
      <dgm:prSet presAssocID="{5A0F54F6-D84B-4FBF-9BD7-80E004718F24}" presName="vertThree" presStyleCnt="0"/>
      <dgm:spPr/>
    </dgm:pt>
    <dgm:pt modelId="{F8CFC05A-9AD3-4FAF-BBE7-911BB2680B79}" type="pres">
      <dgm:prSet presAssocID="{5A0F54F6-D84B-4FBF-9BD7-80E004718F24}" presName="txThree" presStyleLbl="node3" presStyleIdx="1" presStyleCnt="4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E8D4B874-241D-4B20-AA99-2582AB377514}" type="pres">
      <dgm:prSet presAssocID="{5A0F54F6-D84B-4FBF-9BD7-80E004718F24}" presName="horzThree" presStyleCnt="0"/>
      <dgm:spPr/>
    </dgm:pt>
    <dgm:pt modelId="{A6ED53D1-5E20-432E-B7E7-1BCA878E0AF5}" type="pres">
      <dgm:prSet presAssocID="{487F1293-3F02-4968-BEF6-23E413829BB4}" presName="sibSpaceThree" presStyleCnt="0"/>
      <dgm:spPr/>
    </dgm:pt>
    <dgm:pt modelId="{EA4EFC13-CD28-4897-9CB9-68F2392B60BC}" type="pres">
      <dgm:prSet presAssocID="{E851D9ED-375D-4288-B31C-E8C62100A3C2}" presName="vertThree" presStyleCnt="0"/>
      <dgm:spPr/>
    </dgm:pt>
    <dgm:pt modelId="{063B062A-A257-4BF1-9CA4-9E3CD4FEA657}" type="pres">
      <dgm:prSet presAssocID="{E851D9ED-375D-4288-B31C-E8C62100A3C2}" presName="txThree" presStyleLbl="node3" presStyleIdx="2" presStyleCnt="4">
        <dgm:presLayoutVars>
          <dgm:chPref val="3"/>
        </dgm:presLayoutVars>
      </dgm:prSet>
      <dgm:spPr/>
    </dgm:pt>
    <dgm:pt modelId="{F222B958-2851-489F-A279-8D03CC1F9503}" type="pres">
      <dgm:prSet presAssocID="{E851D9ED-375D-4288-B31C-E8C62100A3C2}" presName="horzThree" presStyleCnt="0"/>
      <dgm:spPr/>
    </dgm:pt>
    <dgm:pt modelId="{EE1FA6E0-59F7-474F-9397-44BB4A430C1F}" type="pres">
      <dgm:prSet presAssocID="{DF409370-FDC0-4C61-A003-5C348BB3201B}" presName="sibSpaceTwo" presStyleCnt="0"/>
      <dgm:spPr/>
    </dgm:pt>
    <dgm:pt modelId="{4AAD461B-331C-4F2A-A92F-ACB48FB7E3C6}" type="pres">
      <dgm:prSet presAssocID="{8337E649-C044-49AA-AB6C-EEBC31BC7ECB}" presName="vertTwo" presStyleCnt="0"/>
      <dgm:spPr/>
    </dgm:pt>
    <dgm:pt modelId="{EDC7294B-A2BC-4D65-BCC6-3D519F5880F1}" type="pres">
      <dgm:prSet presAssocID="{8337E649-C044-49AA-AB6C-EEBC31BC7ECB}" presName="txTwo" presStyleLbl="node2" presStyleIdx="1" presStyleCnt="2">
        <dgm:presLayoutVars>
          <dgm:chPref val="3"/>
        </dgm:presLayoutVars>
      </dgm:prSet>
      <dgm:spPr/>
    </dgm:pt>
    <dgm:pt modelId="{E7F5C9D4-2FEA-4DDE-9BE6-2379250AA830}" type="pres">
      <dgm:prSet presAssocID="{8337E649-C044-49AA-AB6C-EEBC31BC7ECB}" presName="parTransTwo" presStyleCnt="0"/>
      <dgm:spPr/>
    </dgm:pt>
    <dgm:pt modelId="{F9170393-8282-4F1A-80DF-035CCF662DDD}" type="pres">
      <dgm:prSet presAssocID="{8337E649-C044-49AA-AB6C-EEBC31BC7ECB}" presName="horzTwo" presStyleCnt="0"/>
      <dgm:spPr/>
    </dgm:pt>
    <dgm:pt modelId="{6A24D250-2756-409F-818C-22B81072419D}" type="pres">
      <dgm:prSet presAssocID="{F418022E-EF51-4AD8-BE53-C9D15A3CDFAF}" presName="vertThree" presStyleCnt="0"/>
      <dgm:spPr/>
    </dgm:pt>
    <dgm:pt modelId="{D669DF6A-6BC3-483E-8561-C0EFF853A464}" type="pres">
      <dgm:prSet presAssocID="{F418022E-EF51-4AD8-BE53-C9D15A3CDFAF}" presName="txThree" presStyleLbl="node3" presStyleIdx="3" presStyleCnt="4">
        <dgm:presLayoutVars>
          <dgm:chPref val="3"/>
        </dgm:presLayoutVars>
      </dgm:prSet>
      <dgm:spPr/>
    </dgm:pt>
    <dgm:pt modelId="{0CFC1A36-617D-49DD-9176-C39B5BBBC7EB}" type="pres">
      <dgm:prSet presAssocID="{F418022E-EF51-4AD8-BE53-C9D15A3CDFAF}" presName="parTransThree" presStyleCnt="0"/>
      <dgm:spPr/>
    </dgm:pt>
    <dgm:pt modelId="{75542606-2E32-4D9B-8E22-8049C7BBB100}" type="pres">
      <dgm:prSet presAssocID="{F418022E-EF51-4AD8-BE53-C9D15A3CDFAF}" presName="horzThree" presStyleCnt="0"/>
      <dgm:spPr/>
    </dgm:pt>
    <dgm:pt modelId="{7CA94F9D-7E07-4038-AFDB-34D0AE7BF853}" type="pres">
      <dgm:prSet presAssocID="{A7CD2ADC-DB12-4131-8B7A-BD6C489C9B11}" presName="vertFour" presStyleCnt="0">
        <dgm:presLayoutVars>
          <dgm:chPref val="3"/>
        </dgm:presLayoutVars>
      </dgm:prSet>
      <dgm:spPr/>
    </dgm:pt>
    <dgm:pt modelId="{F9ECB5C6-E27C-4650-953E-B482C37B4B00}" type="pres">
      <dgm:prSet presAssocID="{A7CD2ADC-DB12-4131-8B7A-BD6C489C9B11}" presName="txFour" presStyleLbl="node4" presStyleIdx="0" presStyleCnt="6">
        <dgm:presLayoutVars>
          <dgm:chPref val="3"/>
        </dgm:presLayoutVars>
      </dgm:prSet>
      <dgm:spPr/>
    </dgm:pt>
    <dgm:pt modelId="{069B080F-7BF1-4EC9-BB41-BA965A98A2E7}" type="pres">
      <dgm:prSet presAssocID="{A7CD2ADC-DB12-4131-8B7A-BD6C489C9B11}" presName="horzFour" presStyleCnt="0"/>
      <dgm:spPr/>
    </dgm:pt>
    <dgm:pt modelId="{6AEBA8BC-225B-42FA-A352-2E759AA95944}" type="pres">
      <dgm:prSet presAssocID="{DF07B1A2-4FED-4823-8F02-AE9C49718268}" presName="sibSpaceFour" presStyleCnt="0"/>
      <dgm:spPr/>
    </dgm:pt>
    <dgm:pt modelId="{9D019A2F-9C5E-4208-B6D2-EE66FA5CE74F}" type="pres">
      <dgm:prSet presAssocID="{05D0BA16-7B8B-49EF-80CD-15C17DBD21C0}" presName="vertFour" presStyleCnt="0">
        <dgm:presLayoutVars>
          <dgm:chPref val="3"/>
        </dgm:presLayoutVars>
      </dgm:prSet>
      <dgm:spPr/>
    </dgm:pt>
    <dgm:pt modelId="{7F35781D-47EB-4BD1-B0E9-E296045FCFAD}" type="pres">
      <dgm:prSet presAssocID="{05D0BA16-7B8B-49EF-80CD-15C17DBD21C0}" presName="txFour" presStyleLbl="node4" presStyleIdx="1" presStyleCnt="6" custScaleX="151885">
        <dgm:presLayoutVars>
          <dgm:chPref val="3"/>
        </dgm:presLayoutVars>
      </dgm:prSet>
      <dgm:spPr/>
    </dgm:pt>
    <dgm:pt modelId="{756A2446-24AA-45DB-803F-3716B716125E}" type="pres">
      <dgm:prSet presAssocID="{05D0BA16-7B8B-49EF-80CD-15C17DBD21C0}" presName="horzFour" presStyleCnt="0"/>
      <dgm:spPr/>
    </dgm:pt>
    <dgm:pt modelId="{910B84AB-3D9C-4193-AFB5-3DDA51281E83}" type="pres">
      <dgm:prSet presAssocID="{7B17AC7B-C53D-426F-9AF9-35DFF2F8D408}" presName="sibSpaceFour" presStyleCnt="0"/>
      <dgm:spPr/>
    </dgm:pt>
    <dgm:pt modelId="{ACFBD4C5-4490-41E5-99DB-66B084AF1E27}" type="pres">
      <dgm:prSet presAssocID="{F1A818A0-0444-463F-8D7E-3D1643E2A470}" presName="vertFour" presStyleCnt="0">
        <dgm:presLayoutVars>
          <dgm:chPref val="3"/>
        </dgm:presLayoutVars>
      </dgm:prSet>
      <dgm:spPr/>
    </dgm:pt>
    <dgm:pt modelId="{A3319B15-0ECE-4036-B7D4-246AC23A067F}" type="pres">
      <dgm:prSet presAssocID="{F1A818A0-0444-463F-8D7E-3D1643E2A470}" presName="txFour" presStyleLbl="node4" presStyleIdx="2" presStyleCnt="6" custScaleX="155897">
        <dgm:presLayoutVars>
          <dgm:chPref val="3"/>
        </dgm:presLayoutVars>
      </dgm:prSet>
      <dgm:spPr/>
    </dgm:pt>
    <dgm:pt modelId="{4BEC3115-F0CF-4D63-B95F-EDE594C4DA0F}" type="pres">
      <dgm:prSet presAssocID="{F1A818A0-0444-463F-8D7E-3D1643E2A470}" presName="horzFour" presStyleCnt="0"/>
      <dgm:spPr/>
    </dgm:pt>
    <dgm:pt modelId="{E49528F2-61C6-43D6-AD23-5F8BDB03F83B}" type="pres">
      <dgm:prSet presAssocID="{54994D22-22F8-4CEB-B7C2-3FCE6AB4724E}" presName="sibSpaceFour" presStyleCnt="0"/>
      <dgm:spPr/>
    </dgm:pt>
    <dgm:pt modelId="{CEF2F42A-1F8F-4E07-B70A-0C5A6330B7FE}" type="pres">
      <dgm:prSet presAssocID="{3D3138C7-4FA0-49DD-BF77-EF1CC188287D}" presName="vertFour" presStyleCnt="0">
        <dgm:presLayoutVars>
          <dgm:chPref val="3"/>
        </dgm:presLayoutVars>
      </dgm:prSet>
      <dgm:spPr/>
    </dgm:pt>
    <dgm:pt modelId="{01D62056-3D38-48B9-B20A-0DC1DCD13F42}" type="pres">
      <dgm:prSet presAssocID="{3D3138C7-4FA0-49DD-BF77-EF1CC188287D}" presName="txFour" presStyleLbl="node4" presStyleIdx="3" presStyleCnt="6" custScaleX="165807">
        <dgm:presLayoutVars>
          <dgm:chPref val="3"/>
        </dgm:presLayoutVars>
      </dgm:prSet>
      <dgm:spPr/>
    </dgm:pt>
    <dgm:pt modelId="{32DE23A0-D146-4F20-B072-7045E6E350E4}" type="pres">
      <dgm:prSet presAssocID="{3D3138C7-4FA0-49DD-BF77-EF1CC188287D}" presName="horzFour" presStyleCnt="0"/>
      <dgm:spPr/>
    </dgm:pt>
    <dgm:pt modelId="{E9A8A103-052C-474D-AE72-031AC1463B3B}" type="pres">
      <dgm:prSet presAssocID="{93AE6D4D-6ACE-4CEB-A730-CDB9C4F60EB9}" presName="sibSpaceFour" presStyleCnt="0"/>
      <dgm:spPr/>
    </dgm:pt>
    <dgm:pt modelId="{3743668D-DC4F-4601-AD99-3E0411D39D37}" type="pres">
      <dgm:prSet presAssocID="{772ACD45-8A26-4930-BA42-75196456FF92}" presName="vertFour" presStyleCnt="0">
        <dgm:presLayoutVars>
          <dgm:chPref val="3"/>
        </dgm:presLayoutVars>
      </dgm:prSet>
      <dgm:spPr/>
    </dgm:pt>
    <dgm:pt modelId="{23092A98-E095-4946-915B-1307AAD715A6}" type="pres">
      <dgm:prSet presAssocID="{772ACD45-8A26-4930-BA42-75196456FF92}" presName="txFour" presStyleLbl="node4" presStyleIdx="4" presStyleCnt="6">
        <dgm:presLayoutVars>
          <dgm:chPref val="3"/>
        </dgm:presLayoutVars>
      </dgm:prSet>
      <dgm:spPr/>
    </dgm:pt>
    <dgm:pt modelId="{2375D10B-AA2C-44BF-95EA-6AE4321A361E}" type="pres">
      <dgm:prSet presAssocID="{772ACD45-8A26-4930-BA42-75196456FF92}" presName="horzFour" presStyleCnt="0"/>
      <dgm:spPr/>
    </dgm:pt>
    <dgm:pt modelId="{D3022FC9-8885-4E01-ACCB-4198AE193F40}" type="pres">
      <dgm:prSet presAssocID="{DA6623E1-445F-4BA0-AE70-476BA1E2F555}" presName="sibSpaceFour" presStyleCnt="0"/>
      <dgm:spPr/>
    </dgm:pt>
    <dgm:pt modelId="{6DC59D2F-FDFF-40BD-9E78-FE0E1E218260}" type="pres">
      <dgm:prSet presAssocID="{B82C0911-2A08-4377-901E-09FF3090FC89}" presName="vertFour" presStyleCnt="0">
        <dgm:presLayoutVars>
          <dgm:chPref val="3"/>
        </dgm:presLayoutVars>
      </dgm:prSet>
      <dgm:spPr/>
    </dgm:pt>
    <dgm:pt modelId="{EA307E6D-FFB7-4D83-8830-938A66FAC360}" type="pres">
      <dgm:prSet presAssocID="{B82C0911-2A08-4377-901E-09FF3090FC89}" presName="txFour" presStyleLbl="node4" presStyleIdx="5" presStyleCnt="6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</dgm:pt>
    <dgm:pt modelId="{3762EA94-C1C4-4F16-9C35-66038D086783}" type="pres">
      <dgm:prSet presAssocID="{B82C0911-2A08-4377-901E-09FF3090FC89}" presName="horzFour" presStyleCnt="0"/>
      <dgm:spPr/>
    </dgm:pt>
  </dgm:ptLst>
  <dgm:cxnLst>
    <dgm:cxn modelId="{9F060C00-E3BD-4BCD-B04C-585373C9B88F}" srcId="{F418022E-EF51-4AD8-BE53-C9D15A3CDFAF}" destId="{B82C0911-2A08-4377-901E-09FF3090FC89}" srcOrd="5" destOrd="0" parTransId="{97E2FCD1-C959-4DA3-B7EA-0D51FE9C8707}" sibTransId="{540902F1-9C0E-4DE5-9D5E-400A3D3C53E3}"/>
    <dgm:cxn modelId="{58030802-89BD-42B9-A8F1-6EBD6176F804}" srcId="{8337E649-C044-49AA-AB6C-EEBC31BC7ECB}" destId="{F418022E-EF51-4AD8-BE53-C9D15A3CDFAF}" srcOrd="0" destOrd="0" parTransId="{F8FE6FAB-1989-47C9-8F94-953ABBAD97B4}" sibTransId="{AD2B6869-FC88-4D90-B526-BFDB271EAA06}"/>
    <dgm:cxn modelId="{7BFE3806-8B70-4327-8C3A-17B5C3BE8517}" type="presOf" srcId="{772ACD45-8A26-4930-BA42-75196456FF92}" destId="{23092A98-E095-4946-915B-1307AAD715A6}" srcOrd="0" destOrd="0" presId="urn:microsoft.com/office/officeart/2005/8/layout/hierarchy4"/>
    <dgm:cxn modelId="{79B42615-05AB-47B3-9699-9952272846DE}" srcId="{F418022E-EF51-4AD8-BE53-C9D15A3CDFAF}" destId="{3D3138C7-4FA0-49DD-BF77-EF1CC188287D}" srcOrd="3" destOrd="0" parTransId="{3152A61A-AAE7-46BD-9A3B-DB6FEE6FAA67}" sibTransId="{93AE6D4D-6ACE-4CEB-A730-CDB9C4F60EB9}"/>
    <dgm:cxn modelId="{34F3121B-6375-40AC-BF23-3545F7E7FA10}" srcId="{F418022E-EF51-4AD8-BE53-C9D15A3CDFAF}" destId="{05D0BA16-7B8B-49EF-80CD-15C17DBD21C0}" srcOrd="1" destOrd="0" parTransId="{084916AD-C08E-4D47-BFFF-786390BEF5C7}" sibTransId="{7B17AC7B-C53D-426F-9AF9-35DFF2F8D408}"/>
    <dgm:cxn modelId="{97AF2E34-0BCF-4DD6-972A-63843E353FDE}" srcId="{042BF956-CD8D-4FC3-9DCD-860601644E36}" destId="{5A0F54F6-D84B-4FBF-9BD7-80E004718F24}" srcOrd="1" destOrd="0" parTransId="{C96EAEAB-FF02-4031-833D-21CB841E44EE}" sibTransId="{487F1293-3F02-4968-BEF6-23E413829BB4}"/>
    <dgm:cxn modelId="{C326EB37-1A96-457C-B1AF-75ECA91DD3C2}" srcId="{2CC03D78-0D69-49CD-B2A9-71B2776E3803}" destId="{042BF956-CD8D-4FC3-9DCD-860601644E36}" srcOrd="0" destOrd="0" parTransId="{74753DFA-30A9-437D-9077-0C53382A1999}" sibTransId="{DF409370-FDC0-4C61-A003-5C348BB3201B}"/>
    <dgm:cxn modelId="{073D7B3A-7394-4F1D-81D0-6C8BD7CA1330}" srcId="{F418022E-EF51-4AD8-BE53-C9D15A3CDFAF}" destId="{F1A818A0-0444-463F-8D7E-3D1643E2A470}" srcOrd="2" destOrd="0" parTransId="{D1B0D241-E5A5-4CC9-9F51-B986299CA040}" sibTransId="{54994D22-22F8-4CEB-B7C2-3FCE6AB4724E}"/>
    <dgm:cxn modelId="{9D6A7D40-7F4F-40B9-9094-18A8CC39F5A1}" type="presOf" srcId="{3D3138C7-4FA0-49DD-BF77-EF1CC188287D}" destId="{01D62056-3D38-48B9-B20A-0DC1DCD13F42}" srcOrd="0" destOrd="0" presId="urn:microsoft.com/office/officeart/2005/8/layout/hierarchy4"/>
    <dgm:cxn modelId="{EE0D9043-A9DF-4DEC-920C-8D483590FD5B}" type="presOf" srcId="{05D0BA16-7B8B-49EF-80CD-15C17DBD21C0}" destId="{7F35781D-47EB-4BD1-B0E9-E296045FCFAD}" srcOrd="0" destOrd="0" presId="urn:microsoft.com/office/officeart/2005/8/layout/hierarchy4"/>
    <dgm:cxn modelId="{FB70E56A-EFC0-44C8-95C6-7FA22DF9C80F}" srcId="{40B1780C-0933-46B3-BF27-31AF970ED980}" destId="{2CC03D78-0D69-49CD-B2A9-71B2776E3803}" srcOrd="0" destOrd="0" parTransId="{90FE81DB-6EC6-47CF-A4B1-0F7F66060EC9}" sibTransId="{B6BA9FD3-864B-4C84-B13E-CB5FFC237CB4}"/>
    <dgm:cxn modelId="{91192E4D-04CF-4D38-A49F-8A443FB55AA2}" type="presOf" srcId="{F1A818A0-0444-463F-8D7E-3D1643E2A470}" destId="{A3319B15-0ECE-4036-B7D4-246AC23A067F}" srcOrd="0" destOrd="0" presId="urn:microsoft.com/office/officeart/2005/8/layout/hierarchy4"/>
    <dgm:cxn modelId="{6C34276E-5717-44A0-A02A-7B35AC7C2D5F}" type="presOf" srcId="{E851D9ED-375D-4288-B31C-E8C62100A3C2}" destId="{063B062A-A257-4BF1-9CA4-9E3CD4FEA657}" srcOrd="0" destOrd="0" presId="urn:microsoft.com/office/officeart/2005/8/layout/hierarchy4"/>
    <dgm:cxn modelId="{423A3452-88BC-424A-B4F2-8218D0154A1C}" type="presOf" srcId="{2CC03D78-0D69-49CD-B2A9-71B2776E3803}" destId="{829625C5-2EAD-4FB2-AE97-1E98E31A7F74}" srcOrd="0" destOrd="0" presId="urn:microsoft.com/office/officeart/2005/8/layout/hierarchy4"/>
    <dgm:cxn modelId="{AD316F72-3EF1-4B22-ABC8-AA4A1BEA2F02}" srcId="{042BF956-CD8D-4FC3-9DCD-860601644E36}" destId="{B05F8888-700D-4A43-95AD-99BAE0196864}" srcOrd="0" destOrd="0" parTransId="{5BA38BFA-3987-49AA-8A24-056F737C9F76}" sibTransId="{702CE199-8D7A-4F59-A7E2-E620FC58237B}"/>
    <dgm:cxn modelId="{B5BDA254-F182-4979-9F96-DB724A0B4F4A}" type="presOf" srcId="{B05F8888-700D-4A43-95AD-99BAE0196864}" destId="{B14C274F-C2C6-41AE-B6C4-F206ACD173BE}" srcOrd="0" destOrd="0" presId="urn:microsoft.com/office/officeart/2005/8/layout/hierarchy4"/>
    <dgm:cxn modelId="{642F3978-7A91-476A-93DA-8EF27F5FC2E2}" srcId="{2CC03D78-0D69-49CD-B2A9-71B2776E3803}" destId="{8337E649-C044-49AA-AB6C-EEBC31BC7ECB}" srcOrd="1" destOrd="0" parTransId="{21363960-E218-452B-87EC-FC271B8BDD13}" sibTransId="{638D2952-666D-4A58-8B42-457BB9B0E32D}"/>
    <dgm:cxn modelId="{78B0A78E-3214-4AAF-9452-4303E5258C06}" srcId="{F418022E-EF51-4AD8-BE53-C9D15A3CDFAF}" destId="{A7CD2ADC-DB12-4131-8B7A-BD6C489C9B11}" srcOrd="0" destOrd="0" parTransId="{CA82293A-0B32-474E-A6B0-47CFA198B170}" sibTransId="{DF07B1A2-4FED-4823-8F02-AE9C49718268}"/>
    <dgm:cxn modelId="{2219E59B-36E2-4E63-A55D-4A792E1584B7}" type="presOf" srcId="{8337E649-C044-49AA-AB6C-EEBC31BC7ECB}" destId="{EDC7294B-A2BC-4D65-BCC6-3D519F5880F1}" srcOrd="0" destOrd="0" presId="urn:microsoft.com/office/officeart/2005/8/layout/hierarchy4"/>
    <dgm:cxn modelId="{1E8002A7-9FA3-4D07-B441-85611FB2BEE8}" type="presOf" srcId="{B82C0911-2A08-4377-901E-09FF3090FC89}" destId="{EA307E6D-FFB7-4D83-8830-938A66FAC360}" srcOrd="0" destOrd="0" presId="urn:microsoft.com/office/officeart/2005/8/layout/hierarchy4"/>
    <dgm:cxn modelId="{105164CB-8030-4EC3-824C-09B86686F224}" type="presOf" srcId="{5A0F54F6-D84B-4FBF-9BD7-80E004718F24}" destId="{F8CFC05A-9AD3-4FAF-BBE7-911BB2680B79}" srcOrd="0" destOrd="0" presId="urn:microsoft.com/office/officeart/2005/8/layout/hierarchy4"/>
    <dgm:cxn modelId="{8D411ACC-600C-408E-AD67-DD22128F363B}" srcId="{F418022E-EF51-4AD8-BE53-C9D15A3CDFAF}" destId="{772ACD45-8A26-4930-BA42-75196456FF92}" srcOrd="4" destOrd="0" parTransId="{4F2CA70B-EC8F-4949-9605-E4ED16F8E7E4}" sibTransId="{DA6623E1-445F-4BA0-AE70-476BA1E2F555}"/>
    <dgm:cxn modelId="{5ED9B8D7-3251-45FD-BBA5-D0CABF0483CA}" type="presOf" srcId="{F418022E-EF51-4AD8-BE53-C9D15A3CDFAF}" destId="{D669DF6A-6BC3-483E-8561-C0EFF853A464}" srcOrd="0" destOrd="0" presId="urn:microsoft.com/office/officeart/2005/8/layout/hierarchy4"/>
    <dgm:cxn modelId="{EC7256DA-D752-423B-84F2-E0E6443317EB}" type="presOf" srcId="{40B1780C-0933-46B3-BF27-31AF970ED980}" destId="{6FC17A85-72F2-434A-BF84-40D887A300C6}" srcOrd="0" destOrd="0" presId="urn:microsoft.com/office/officeart/2005/8/layout/hierarchy4"/>
    <dgm:cxn modelId="{DD9A53E6-CB70-4F70-B21F-990BD4C41BDE}" type="presOf" srcId="{042BF956-CD8D-4FC3-9DCD-860601644E36}" destId="{70A4DEA7-A48F-4EDB-A238-D071C26DD59F}" srcOrd="0" destOrd="0" presId="urn:microsoft.com/office/officeart/2005/8/layout/hierarchy4"/>
    <dgm:cxn modelId="{FFE4EEF7-C6FB-4888-A9CC-E280D63E297C}" srcId="{042BF956-CD8D-4FC3-9DCD-860601644E36}" destId="{E851D9ED-375D-4288-B31C-E8C62100A3C2}" srcOrd="2" destOrd="0" parTransId="{7F32CBB8-421D-4F01-B6B6-D045E080DD08}" sibTransId="{B7D1BB8F-B385-4095-ACE8-BF936628642D}"/>
    <dgm:cxn modelId="{103E58FC-26FF-40E0-94B3-AAEE64363E15}" type="presOf" srcId="{A7CD2ADC-DB12-4131-8B7A-BD6C489C9B11}" destId="{F9ECB5C6-E27C-4650-953E-B482C37B4B00}" srcOrd="0" destOrd="0" presId="urn:microsoft.com/office/officeart/2005/8/layout/hierarchy4"/>
    <dgm:cxn modelId="{797784A0-3982-419E-BC68-A24EDEB4ACAE}" type="presParOf" srcId="{6FC17A85-72F2-434A-BF84-40D887A300C6}" destId="{583F3A51-D362-41A4-BF8B-45BDCCFC462F}" srcOrd="0" destOrd="0" presId="urn:microsoft.com/office/officeart/2005/8/layout/hierarchy4"/>
    <dgm:cxn modelId="{70C00B0B-A439-4CA2-9DC8-8A036DEF8565}" type="presParOf" srcId="{583F3A51-D362-41A4-BF8B-45BDCCFC462F}" destId="{829625C5-2EAD-4FB2-AE97-1E98E31A7F74}" srcOrd="0" destOrd="0" presId="urn:microsoft.com/office/officeart/2005/8/layout/hierarchy4"/>
    <dgm:cxn modelId="{3CB62751-0F00-4B17-951E-9C53C9A02428}" type="presParOf" srcId="{583F3A51-D362-41A4-BF8B-45BDCCFC462F}" destId="{B3BAFCAF-9223-4892-9DAC-91475289112E}" srcOrd="1" destOrd="0" presId="urn:microsoft.com/office/officeart/2005/8/layout/hierarchy4"/>
    <dgm:cxn modelId="{20B62158-7D9A-4A51-B122-570214A6CAF0}" type="presParOf" srcId="{583F3A51-D362-41A4-BF8B-45BDCCFC462F}" destId="{A2ADCFE5-4B56-4CDE-9A39-F27393C536E8}" srcOrd="2" destOrd="0" presId="urn:microsoft.com/office/officeart/2005/8/layout/hierarchy4"/>
    <dgm:cxn modelId="{9FA82481-65D6-482A-8BF3-68B95ED0503C}" type="presParOf" srcId="{A2ADCFE5-4B56-4CDE-9A39-F27393C536E8}" destId="{D208A3C6-6F47-4E7F-9AC8-C5BC4AE396DF}" srcOrd="0" destOrd="0" presId="urn:microsoft.com/office/officeart/2005/8/layout/hierarchy4"/>
    <dgm:cxn modelId="{F68EC356-5726-4E43-BAD7-09C78E25A8E5}" type="presParOf" srcId="{D208A3C6-6F47-4E7F-9AC8-C5BC4AE396DF}" destId="{70A4DEA7-A48F-4EDB-A238-D071C26DD59F}" srcOrd="0" destOrd="0" presId="urn:microsoft.com/office/officeart/2005/8/layout/hierarchy4"/>
    <dgm:cxn modelId="{DC12CF01-514C-42DC-9052-13D5070CAEB2}" type="presParOf" srcId="{D208A3C6-6F47-4E7F-9AC8-C5BC4AE396DF}" destId="{B6E8D7B7-1260-4705-82FA-7190A4E18647}" srcOrd="1" destOrd="0" presId="urn:microsoft.com/office/officeart/2005/8/layout/hierarchy4"/>
    <dgm:cxn modelId="{C6A62B0A-93D1-4802-87CE-961C6AB1DD58}" type="presParOf" srcId="{D208A3C6-6F47-4E7F-9AC8-C5BC4AE396DF}" destId="{D54E3D36-62C3-45F1-9266-62738FB32673}" srcOrd="2" destOrd="0" presId="urn:microsoft.com/office/officeart/2005/8/layout/hierarchy4"/>
    <dgm:cxn modelId="{3B1F4D2A-2266-482F-B7D2-07F32BD288BA}" type="presParOf" srcId="{D54E3D36-62C3-45F1-9266-62738FB32673}" destId="{F1140FBE-F555-4BAB-900E-A2493004D72D}" srcOrd="0" destOrd="0" presId="urn:microsoft.com/office/officeart/2005/8/layout/hierarchy4"/>
    <dgm:cxn modelId="{0D83BA6D-2A24-4A31-996C-9ED284602838}" type="presParOf" srcId="{F1140FBE-F555-4BAB-900E-A2493004D72D}" destId="{B14C274F-C2C6-41AE-B6C4-F206ACD173BE}" srcOrd="0" destOrd="0" presId="urn:microsoft.com/office/officeart/2005/8/layout/hierarchy4"/>
    <dgm:cxn modelId="{464D805B-8957-45F4-9BE4-2A650125F96F}" type="presParOf" srcId="{F1140FBE-F555-4BAB-900E-A2493004D72D}" destId="{09E6178D-1478-4C36-930A-7BC7DD57F024}" srcOrd="1" destOrd="0" presId="urn:microsoft.com/office/officeart/2005/8/layout/hierarchy4"/>
    <dgm:cxn modelId="{A2A52397-F41A-4491-8892-EF14C0B9065F}" type="presParOf" srcId="{D54E3D36-62C3-45F1-9266-62738FB32673}" destId="{31F4743B-BAD6-4E90-8A7A-0B083E8627DD}" srcOrd="1" destOrd="0" presId="urn:microsoft.com/office/officeart/2005/8/layout/hierarchy4"/>
    <dgm:cxn modelId="{3DBEF439-1687-4AD4-B9A9-0AC9942CEFDB}" type="presParOf" srcId="{D54E3D36-62C3-45F1-9266-62738FB32673}" destId="{3073B9F7-919B-4D4E-8611-3DE9F129A064}" srcOrd="2" destOrd="0" presId="urn:microsoft.com/office/officeart/2005/8/layout/hierarchy4"/>
    <dgm:cxn modelId="{04B90DE9-6731-4D9D-940A-B9BB3CF7CA82}" type="presParOf" srcId="{3073B9F7-919B-4D4E-8611-3DE9F129A064}" destId="{F8CFC05A-9AD3-4FAF-BBE7-911BB2680B79}" srcOrd="0" destOrd="0" presId="urn:microsoft.com/office/officeart/2005/8/layout/hierarchy4"/>
    <dgm:cxn modelId="{61267558-D806-4884-BE63-9D2EA764A5B9}" type="presParOf" srcId="{3073B9F7-919B-4D4E-8611-3DE9F129A064}" destId="{E8D4B874-241D-4B20-AA99-2582AB377514}" srcOrd="1" destOrd="0" presId="urn:microsoft.com/office/officeart/2005/8/layout/hierarchy4"/>
    <dgm:cxn modelId="{AF166778-892A-49FB-B9BC-02A8942FEFE1}" type="presParOf" srcId="{D54E3D36-62C3-45F1-9266-62738FB32673}" destId="{A6ED53D1-5E20-432E-B7E7-1BCA878E0AF5}" srcOrd="3" destOrd="0" presId="urn:microsoft.com/office/officeart/2005/8/layout/hierarchy4"/>
    <dgm:cxn modelId="{AA19D29B-18B6-4765-94F4-2B7E5AB7F72E}" type="presParOf" srcId="{D54E3D36-62C3-45F1-9266-62738FB32673}" destId="{EA4EFC13-CD28-4897-9CB9-68F2392B60BC}" srcOrd="4" destOrd="0" presId="urn:microsoft.com/office/officeart/2005/8/layout/hierarchy4"/>
    <dgm:cxn modelId="{3E9B018A-6C47-47FD-BE6E-BEC4BA437FC0}" type="presParOf" srcId="{EA4EFC13-CD28-4897-9CB9-68F2392B60BC}" destId="{063B062A-A257-4BF1-9CA4-9E3CD4FEA657}" srcOrd="0" destOrd="0" presId="urn:microsoft.com/office/officeart/2005/8/layout/hierarchy4"/>
    <dgm:cxn modelId="{4D1AFE26-831B-46CE-AB47-7A1E53336C65}" type="presParOf" srcId="{EA4EFC13-CD28-4897-9CB9-68F2392B60BC}" destId="{F222B958-2851-489F-A279-8D03CC1F9503}" srcOrd="1" destOrd="0" presId="urn:microsoft.com/office/officeart/2005/8/layout/hierarchy4"/>
    <dgm:cxn modelId="{4E36A674-87B9-4CD0-BFB4-8C57094EE6C1}" type="presParOf" srcId="{A2ADCFE5-4B56-4CDE-9A39-F27393C536E8}" destId="{EE1FA6E0-59F7-474F-9397-44BB4A430C1F}" srcOrd="1" destOrd="0" presId="urn:microsoft.com/office/officeart/2005/8/layout/hierarchy4"/>
    <dgm:cxn modelId="{40DA09DB-9EFE-4F3C-8C07-613B35AD4A03}" type="presParOf" srcId="{A2ADCFE5-4B56-4CDE-9A39-F27393C536E8}" destId="{4AAD461B-331C-4F2A-A92F-ACB48FB7E3C6}" srcOrd="2" destOrd="0" presId="urn:microsoft.com/office/officeart/2005/8/layout/hierarchy4"/>
    <dgm:cxn modelId="{61D80623-5480-417E-B901-CD1618449AA4}" type="presParOf" srcId="{4AAD461B-331C-4F2A-A92F-ACB48FB7E3C6}" destId="{EDC7294B-A2BC-4D65-BCC6-3D519F5880F1}" srcOrd="0" destOrd="0" presId="urn:microsoft.com/office/officeart/2005/8/layout/hierarchy4"/>
    <dgm:cxn modelId="{05C8ED92-52A4-4D83-8D65-95867BE996DF}" type="presParOf" srcId="{4AAD461B-331C-4F2A-A92F-ACB48FB7E3C6}" destId="{E7F5C9D4-2FEA-4DDE-9BE6-2379250AA830}" srcOrd="1" destOrd="0" presId="urn:microsoft.com/office/officeart/2005/8/layout/hierarchy4"/>
    <dgm:cxn modelId="{F081F112-D6D2-4BF4-98C0-40667421BF70}" type="presParOf" srcId="{4AAD461B-331C-4F2A-A92F-ACB48FB7E3C6}" destId="{F9170393-8282-4F1A-80DF-035CCF662DDD}" srcOrd="2" destOrd="0" presId="urn:microsoft.com/office/officeart/2005/8/layout/hierarchy4"/>
    <dgm:cxn modelId="{769A8277-F652-467F-A503-2207A353E897}" type="presParOf" srcId="{F9170393-8282-4F1A-80DF-035CCF662DDD}" destId="{6A24D250-2756-409F-818C-22B81072419D}" srcOrd="0" destOrd="0" presId="urn:microsoft.com/office/officeart/2005/8/layout/hierarchy4"/>
    <dgm:cxn modelId="{B3590169-DAC7-4169-8DAF-DA8AB2D87207}" type="presParOf" srcId="{6A24D250-2756-409F-818C-22B81072419D}" destId="{D669DF6A-6BC3-483E-8561-C0EFF853A464}" srcOrd="0" destOrd="0" presId="urn:microsoft.com/office/officeart/2005/8/layout/hierarchy4"/>
    <dgm:cxn modelId="{EAF37507-4144-4466-BB7B-E04116EF99EE}" type="presParOf" srcId="{6A24D250-2756-409F-818C-22B81072419D}" destId="{0CFC1A36-617D-49DD-9176-C39B5BBBC7EB}" srcOrd="1" destOrd="0" presId="urn:microsoft.com/office/officeart/2005/8/layout/hierarchy4"/>
    <dgm:cxn modelId="{5125456A-AC42-4664-85FF-8831880CF22C}" type="presParOf" srcId="{6A24D250-2756-409F-818C-22B81072419D}" destId="{75542606-2E32-4D9B-8E22-8049C7BBB100}" srcOrd="2" destOrd="0" presId="urn:microsoft.com/office/officeart/2005/8/layout/hierarchy4"/>
    <dgm:cxn modelId="{E3A3C41E-91F5-45E2-A82E-A3F04BCA0A8B}" type="presParOf" srcId="{75542606-2E32-4D9B-8E22-8049C7BBB100}" destId="{7CA94F9D-7E07-4038-AFDB-34D0AE7BF853}" srcOrd="0" destOrd="0" presId="urn:microsoft.com/office/officeart/2005/8/layout/hierarchy4"/>
    <dgm:cxn modelId="{5DCED004-B6A4-47F3-A49C-FD61E21887CD}" type="presParOf" srcId="{7CA94F9D-7E07-4038-AFDB-34D0AE7BF853}" destId="{F9ECB5C6-E27C-4650-953E-B482C37B4B00}" srcOrd="0" destOrd="0" presId="urn:microsoft.com/office/officeart/2005/8/layout/hierarchy4"/>
    <dgm:cxn modelId="{560E6E30-B6D5-4EC4-9675-B62B52FBFFE4}" type="presParOf" srcId="{7CA94F9D-7E07-4038-AFDB-34D0AE7BF853}" destId="{069B080F-7BF1-4EC9-BB41-BA965A98A2E7}" srcOrd="1" destOrd="0" presId="urn:microsoft.com/office/officeart/2005/8/layout/hierarchy4"/>
    <dgm:cxn modelId="{FDAF7227-A031-4CF0-9E35-515048B69231}" type="presParOf" srcId="{75542606-2E32-4D9B-8E22-8049C7BBB100}" destId="{6AEBA8BC-225B-42FA-A352-2E759AA95944}" srcOrd="1" destOrd="0" presId="urn:microsoft.com/office/officeart/2005/8/layout/hierarchy4"/>
    <dgm:cxn modelId="{BE1256EC-49E9-48F6-AA7B-74A442630A15}" type="presParOf" srcId="{75542606-2E32-4D9B-8E22-8049C7BBB100}" destId="{9D019A2F-9C5E-4208-B6D2-EE66FA5CE74F}" srcOrd="2" destOrd="0" presId="urn:microsoft.com/office/officeart/2005/8/layout/hierarchy4"/>
    <dgm:cxn modelId="{0B0298DB-B8B3-4505-BBF2-79958AE04266}" type="presParOf" srcId="{9D019A2F-9C5E-4208-B6D2-EE66FA5CE74F}" destId="{7F35781D-47EB-4BD1-B0E9-E296045FCFAD}" srcOrd="0" destOrd="0" presId="urn:microsoft.com/office/officeart/2005/8/layout/hierarchy4"/>
    <dgm:cxn modelId="{63561F46-503D-4C9F-AAE7-53E58DD9A272}" type="presParOf" srcId="{9D019A2F-9C5E-4208-B6D2-EE66FA5CE74F}" destId="{756A2446-24AA-45DB-803F-3716B716125E}" srcOrd="1" destOrd="0" presId="urn:microsoft.com/office/officeart/2005/8/layout/hierarchy4"/>
    <dgm:cxn modelId="{EA40B020-9EDF-4A8E-B90A-4AC30636F05C}" type="presParOf" srcId="{75542606-2E32-4D9B-8E22-8049C7BBB100}" destId="{910B84AB-3D9C-4193-AFB5-3DDA51281E83}" srcOrd="3" destOrd="0" presId="urn:microsoft.com/office/officeart/2005/8/layout/hierarchy4"/>
    <dgm:cxn modelId="{EAED966F-631A-4755-96A2-EC341986E136}" type="presParOf" srcId="{75542606-2E32-4D9B-8E22-8049C7BBB100}" destId="{ACFBD4C5-4490-41E5-99DB-66B084AF1E27}" srcOrd="4" destOrd="0" presId="urn:microsoft.com/office/officeart/2005/8/layout/hierarchy4"/>
    <dgm:cxn modelId="{3490C1FF-3AF6-48F2-A125-9596BDD30549}" type="presParOf" srcId="{ACFBD4C5-4490-41E5-99DB-66B084AF1E27}" destId="{A3319B15-0ECE-4036-B7D4-246AC23A067F}" srcOrd="0" destOrd="0" presId="urn:microsoft.com/office/officeart/2005/8/layout/hierarchy4"/>
    <dgm:cxn modelId="{FC353DA5-6690-4348-9D53-D451A4E83588}" type="presParOf" srcId="{ACFBD4C5-4490-41E5-99DB-66B084AF1E27}" destId="{4BEC3115-F0CF-4D63-B95F-EDE594C4DA0F}" srcOrd="1" destOrd="0" presId="urn:microsoft.com/office/officeart/2005/8/layout/hierarchy4"/>
    <dgm:cxn modelId="{CC04B85F-353C-43DE-9335-28C912984663}" type="presParOf" srcId="{75542606-2E32-4D9B-8E22-8049C7BBB100}" destId="{E49528F2-61C6-43D6-AD23-5F8BDB03F83B}" srcOrd="5" destOrd="0" presId="urn:microsoft.com/office/officeart/2005/8/layout/hierarchy4"/>
    <dgm:cxn modelId="{8527BA6B-1233-4B19-A698-C953FA5E38DE}" type="presParOf" srcId="{75542606-2E32-4D9B-8E22-8049C7BBB100}" destId="{CEF2F42A-1F8F-4E07-B70A-0C5A6330B7FE}" srcOrd="6" destOrd="0" presId="urn:microsoft.com/office/officeart/2005/8/layout/hierarchy4"/>
    <dgm:cxn modelId="{48F7C2CA-9EF2-4B2E-AA2A-964763A3AF5D}" type="presParOf" srcId="{CEF2F42A-1F8F-4E07-B70A-0C5A6330B7FE}" destId="{01D62056-3D38-48B9-B20A-0DC1DCD13F42}" srcOrd="0" destOrd="0" presId="urn:microsoft.com/office/officeart/2005/8/layout/hierarchy4"/>
    <dgm:cxn modelId="{A701DFF2-F619-4D44-8F3E-3B6FAE4C9FB1}" type="presParOf" srcId="{CEF2F42A-1F8F-4E07-B70A-0C5A6330B7FE}" destId="{32DE23A0-D146-4F20-B072-7045E6E350E4}" srcOrd="1" destOrd="0" presId="urn:microsoft.com/office/officeart/2005/8/layout/hierarchy4"/>
    <dgm:cxn modelId="{D3717BAF-56B3-4CCD-AF2E-BA7C30C86B5B}" type="presParOf" srcId="{75542606-2E32-4D9B-8E22-8049C7BBB100}" destId="{E9A8A103-052C-474D-AE72-031AC1463B3B}" srcOrd="7" destOrd="0" presId="urn:microsoft.com/office/officeart/2005/8/layout/hierarchy4"/>
    <dgm:cxn modelId="{25AFA069-5280-4121-9CFD-CB9E7E688441}" type="presParOf" srcId="{75542606-2E32-4D9B-8E22-8049C7BBB100}" destId="{3743668D-DC4F-4601-AD99-3E0411D39D37}" srcOrd="8" destOrd="0" presId="urn:microsoft.com/office/officeart/2005/8/layout/hierarchy4"/>
    <dgm:cxn modelId="{29ECB6B9-5DF0-42EA-BF30-152C9237F697}" type="presParOf" srcId="{3743668D-DC4F-4601-AD99-3E0411D39D37}" destId="{23092A98-E095-4946-915B-1307AAD715A6}" srcOrd="0" destOrd="0" presId="urn:microsoft.com/office/officeart/2005/8/layout/hierarchy4"/>
    <dgm:cxn modelId="{CB82162E-14CA-4E69-BB23-3223F57B9C20}" type="presParOf" srcId="{3743668D-DC4F-4601-AD99-3E0411D39D37}" destId="{2375D10B-AA2C-44BF-95EA-6AE4321A361E}" srcOrd="1" destOrd="0" presId="urn:microsoft.com/office/officeart/2005/8/layout/hierarchy4"/>
    <dgm:cxn modelId="{B1F190CF-8D68-4A7A-9154-60868EFC4A8B}" type="presParOf" srcId="{75542606-2E32-4D9B-8E22-8049C7BBB100}" destId="{D3022FC9-8885-4E01-ACCB-4198AE193F40}" srcOrd="9" destOrd="0" presId="urn:microsoft.com/office/officeart/2005/8/layout/hierarchy4"/>
    <dgm:cxn modelId="{E8CB3AE3-C4F7-487B-AC20-B768111419DA}" type="presParOf" srcId="{75542606-2E32-4D9B-8E22-8049C7BBB100}" destId="{6DC59D2F-FDFF-40BD-9E78-FE0E1E218260}" srcOrd="10" destOrd="0" presId="urn:microsoft.com/office/officeart/2005/8/layout/hierarchy4"/>
    <dgm:cxn modelId="{B4988CBB-827A-4344-81AD-BD7602EE9942}" type="presParOf" srcId="{6DC59D2F-FDFF-40BD-9E78-FE0E1E218260}" destId="{EA307E6D-FFB7-4D83-8830-938A66FAC360}" srcOrd="0" destOrd="0" presId="urn:microsoft.com/office/officeart/2005/8/layout/hierarchy4"/>
    <dgm:cxn modelId="{93845C83-C96F-430E-8F40-68E5F455F9FE}" type="presParOf" srcId="{6DC59D2F-FDFF-40BD-9E78-FE0E1E218260}" destId="{3762EA94-C1C4-4F16-9C35-66038D08678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625C5-2EAD-4FB2-AE97-1E98E31A7F74}">
      <dsp:nvSpPr>
        <dsp:cNvPr id="0" name=""/>
        <dsp:cNvSpPr/>
      </dsp:nvSpPr>
      <dsp:spPr>
        <a:xfrm>
          <a:off x="15388" y="0"/>
          <a:ext cx="14543693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/>
              <a:ea typeface="+mn-ea"/>
              <a:cs typeface="+mn-cs"/>
            </a:rPr>
            <a:t>OptiFlash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1434" y="16046"/>
        <a:ext cx="14511601" cy="515771"/>
      </dsp:txXfrm>
    </dsp:sp>
    <dsp:sp modelId="{70A4DEA7-A48F-4EDB-A238-D071C26DD59F}">
      <dsp:nvSpPr>
        <dsp:cNvPr id="0" name=""/>
        <dsp:cNvSpPr/>
      </dsp:nvSpPr>
      <dsp:spPr>
        <a:xfrm>
          <a:off x="21890" y="714485"/>
          <a:ext cx="407115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rial"/>
              <a:ea typeface="+mn-ea"/>
              <a:cs typeface="+mn-cs"/>
            </a:rPr>
            <a:t>SW Tool</a:t>
          </a:r>
          <a:endParaRPr lang="en-US" sz="2800" kern="1200" dirty="0">
            <a:latin typeface="Arial"/>
            <a:ea typeface="+mn-ea"/>
            <a:cs typeface="+mn-cs"/>
          </a:endParaRPr>
        </a:p>
      </dsp:txBody>
      <dsp:txXfrm>
        <a:off x="37936" y="730531"/>
        <a:ext cx="4039062" cy="515771"/>
      </dsp:txXfrm>
    </dsp:sp>
    <dsp:sp modelId="{B14C274F-C2C6-41AE-B6C4-F206ACD173BE}">
      <dsp:nvSpPr>
        <dsp:cNvPr id="0" name=""/>
        <dsp:cNvSpPr/>
      </dsp:nvSpPr>
      <dsp:spPr>
        <a:xfrm>
          <a:off x="21944" y="1428357"/>
          <a:ext cx="1324639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Smart Placement</a:t>
          </a:r>
        </a:p>
      </dsp:txBody>
      <dsp:txXfrm>
        <a:off x="37990" y="1444403"/>
        <a:ext cx="1292547" cy="515771"/>
      </dsp:txXfrm>
    </dsp:sp>
    <dsp:sp modelId="{F8CFC05A-9AD3-4FAF-BBE7-911BB2680B79}">
      <dsp:nvSpPr>
        <dsp:cNvPr id="0" name=""/>
        <dsp:cNvSpPr/>
      </dsp:nvSpPr>
      <dsp:spPr>
        <a:xfrm>
          <a:off x="1401882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  <a:ea typeface="+mn-ea"/>
              <a:cs typeface="+mn-cs"/>
            </a:rPr>
            <a:t>Overlay Manager</a:t>
          </a:r>
        </a:p>
      </dsp:txBody>
      <dsp:txXfrm>
        <a:off x="1417928" y="1444403"/>
        <a:ext cx="1285813" cy="515771"/>
      </dsp:txXfrm>
    </dsp:sp>
    <dsp:sp modelId="{063B062A-A257-4BF1-9CA4-9E3CD4FEA657}">
      <dsp:nvSpPr>
        <dsp:cNvPr id="0" name=""/>
        <dsp:cNvSpPr/>
      </dsp:nvSpPr>
      <dsp:spPr>
        <a:xfrm>
          <a:off x="2775085" y="1428357"/>
          <a:ext cx="131790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Arial"/>
              <a:ea typeface="+mn-ea"/>
              <a:cs typeface="+mn-cs"/>
            </a:rPr>
            <a:t>OptiShare</a:t>
          </a:r>
          <a:endParaRPr lang="en-US" sz="1800" kern="1200" dirty="0">
            <a:latin typeface="Arial"/>
            <a:ea typeface="+mn-ea"/>
            <a:cs typeface="+mn-cs"/>
          </a:endParaRPr>
        </a:p>
      </dsp:txBody>
      <dsp:txXfrm>
        <a:off x="2791131" y="1444403"/>
        <a:ext cx="1285813" cy="515771"/>
      </dsp:txXfrm>
    </dsp:sp>
    <dsp:sp modelId="{EDC7294B-A2BC-4D65-BCC6-3D519F5880F1}">
      <dsp:nvSpPr>
        <dsp:cNvPr id="0" name=""/>
        <dsp:cNvSpPr/>
      </dsp:nvSpPr>
      <dsp:spPr>
        <a:xfrm>
          <a:off x="4203640" y="714485"/>
          <a:ext cx="1033355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SDK Drivers</a:t>
          </a:r>
        </a:p>
      </dsp:txBody>
      <dsp:txXfrm>
        <a:off x="4219686" y="730531"/>
        <a:ext cx="10301458" cy="515771"/>
      </dsp:txXfrm>
    </dsp:sp>
    <dsp:sp modelId="{D669DF6A-6BC3-483E-8561-C0EFF853A464}">
      <dsp:nvSpPr>
        <dsp:cNvPr id="0" name=""/>
        <dsp:cNvSpPr/>
      </dsp:nvSpPr>
      <dsp:spPr>
        <a:xfrm>
          <a:off x="4223794" y="1428357"/>
          <a:ext cx="1029324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/>
              <a:ea typeface="+mn-ea"/>
              <a:cs typeface="+mn-cs"/>
            </a:rPr>
            <a:t>Hardware</a:t>
          </a:r>
        </a:p>
      </dsp:txBody>
      <dsp:txXfrm>
        <a:off x="4239840" y="1444403"/>
        <a:ext cx="10261152" cy="515771"/>
      </dsp:txXfrm>
    </dsp:sp>
    <dsp:sp modelId="{F9ECB5C6-E27C-4650-953E-B482C37B4B00}">
      <dsp:nvSpPr>
        <dsp:cNvPr id="0" name=""/>
        <dsp:cNvSpPr/>
      </dsp:nvSpPr>
      <dsp:spPr>
        <a:xfrm>
          <a:off x="4223794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FLC- Fast Local Copy</a:t>
          </a:r>
        </a:p>
      </dsp:txBody>
      <dsp:txXfrm>
        <a:off x="4239840" y="2158274"/>
        <a:ext cx="1280672" cy="515771"/>
      </dsp:txXfrm>
    </dsp:sp>
    <dsp:sp modelId="{7F35781D-47EB-4BD1-B0E9-E296045FCFAD}">
      <dsp:nvSpPr>
        <dsp:cNvPr id="0" name=""/>
        <dsp:cNvSpPr/>
      </dsp:nvSpPr>
      <dsp:spPr>
        <a:xfrm>
          <a:off x="5564126" y="2142228"/>
          <a:ext cx="1993892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OTFA – On The Fly Authentication</a:t>
          </a:r>
        </a:p>
      </dsp:txBody>
      <dsp:txXfrm>
        <a:off x="5580172" y="2158274"/>
        <a:ext cx="1961800" cy="515771"/>
      </dsp:txXfrm>
    </dsp:sp>
    <dsp:sp modelId="{A3319B15-0ECE-4036-B7D4-246AC23A067F}">
      <dsp:nvSpPr>
        <dsp:cNvPr id="0" name=""/>
        <dsp:cNvSpPr/>
      </dsp:nvSpPr>
      <dsp:spPr>
        <a:xfrm>
          <a:off x="7585587" y="2142228"/>
          <a:ext cx="2046560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RAT – Region Access Translation</a:t>
          </a:r>
        </a:p>
      </dsp:txBody>
      <dsp:txXfrm>
        <a:off x="7601633" y="2158274"/>
        <a:ext cx="2014468" cy="515771"/>
      </dsp:txXfrm>
    </dsp:sp>
    <dsp:sp modelId="{01D62056-3D38-48B9-B20A-0DC1DCD13F42}">
      <dsp:nvSpPr>
        <dsp:cNvPr id="0" name=""/>
        <dsp:cNvSpPr/>
      </dsp:nvSpPr>
      <dsp:spPr>
        <a:xfrm>
          <a:off x="9659716" y="2142228"/>
          <a:ext cx="2176655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RL2 – Remote L2 Cache</a:t>
          </a:r>
        </a:p>
      </dsp:txBody>
      <dsp:txXfrm>
        <a:off x="9675762" y="2158274"/>
        <a:ext cx="2144563" cy="515771"/>
      </dsp:txXfrm>
    </dsp:sp>
    <dsp:sp modelId="{23092A98-E095-4946-915B-1307AAD715A6}">
      <dsp:nvSpPr>
        <dsp:cNvPr id="0" name=""/>
        <dsp:cNvSpPr/>
      </dsp:nvSpPr>
      <dsp:spPr>
        <a:xfrm>
          <a:off x="11863940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FOTA</a:t>
          </a:r>
        </a:p>
      </dsp:txBody>
      <dsp:txXfrm>
        <a:off x="11879986" y="2158274"/>
        <a:ext cx="1280672" cy="515771"/>
      </dsp:txXfrm>
    </dsp:sp>
    <dsp:sp modelId="{EA307E6D-FFB7-4D83-8830-938A66FAC360}">
      <dsp:nvSpPr>
        <dsp:cNvPr id="0" name=""/>
        <dsp:cNvSpPr/>
      </dsp:nvSpPr>
      <dsp:spPr>
        <a:xfrm>
          <a:off x="13204273" y="2142228"/>
          <a:ext cx="1312764" cy="547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Flash Controller (OSPI)</a:t>
          </a:r>
        </a:p>
      </dsp:txBody>
      <dsp:txXfrm>
        <a:off x="13220319" y="2158274"/>
        <a:ext cx="1280672" cy="51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3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5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47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49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91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93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35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37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7589520"/>
            <a:ext cx="140839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66960" y="7589520"/>
            <a:ext cx="13981320" cy="54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8" name="Group 3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79" name="CustomShape 4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1" name="CustomShape 5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15"/>
          <a:stretch/>
        </p:blipFill>
        <p:spPr>
          <a:xfrm>
            <a:off x="0" y="0"/>
            <a:ext cx="14627520" cy="82267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18200" y="762624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184" name="Group 7"/>
          <p:cNvGrpSpPr/>
          <p:nvPr/>
        </p:nvGrpSpPr>
        <p:grpSpPr>
          <a:xfrm>
            <a:off x="-30240" y="7589520"/>
            <a:ext cx="14078880" cy="618840"/>
            <a:chOff x="-30240" y="7589520"/>
            <a:chExt cx="14078880" cy="618840"/>
          </a:xfrm>
        </p:grpSpPr>
        <p:sp>
          <p:nvSpPr>
            <p:cNvPr id="185" name="CustomShape 8"/>
            <p:cNvSpPr/>
            <p:nvPr/>
          </p:nvSpPr>
          <p:spPr>
            <a:xfrm>
              <a:off x="-30240" y="7589520"/>
              <a:ext cx="14078880" cy="618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rgbClr val="AAAAA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27"/>
            <p:cNvPicPr/>
            <p:nvPr/>
          </p:nvPicPr>
          <p:blipFill>
            <a:blip r:embed="rId14"/>
            <a:stretch/>
          </p:blipFill>
          <p:spPr>
            <a:xfrm>
              <a:off x="11394000" y="7748280"/>
              <a:ext cx="2489760" cy="30600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187" name="CustomShape 9"/>
          <p:cNvSpPr/>
          <p:nvPr/>
        </p:nvSpPr>
        <p:spPr>
          <a:xfrm>
            <a:off x="718200" y="7751160"/>
            <a:ext cx="3375360" cy="2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TI Confidential – NDA Restrictions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ACB181A-AF0D-4778-9C69-40CEBBFCCAF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AM263X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Content Placeholder 8"/>
          <p:cNvPicPr/>
          <p:nvPr/>
        </p:nvPicPr>
        <p:blipFill>
          <a:blip r:embed="rId2"/>
          <a:stretch/>
        </p:blipFill>
        <p:spPr>
          <a:xfrm>
            <a:off x="2057400" y="1706400"/>
            <a:ext cx="10890720" cy="612504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15618B3-189D-406E-A88A-B82F1B98BE3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983400" y="450180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>
            <a:off x="3733920" y="1282320"/>
            <a:ext cx="345240" cy="53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035160" y="4952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6"/>
          <p:cNvSpPr/>
          <p:nvPr/>
        </p:nvSpPr>
        <p:spPr>
          <a:xfrm>
            <a:off x="4513320" y="610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87920" y="67572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1679400" y="4573440"/>
            <a:ext cx="13194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SW3 (0-7)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 flipH="1">
            <a:off x="6271920" y="1349640"/>
            <a:ext cx="275400" cy="42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0"/>
          <p:cNvSpPr/>
          <p:nvPr/>
        </p:nvSpPr>
        <p:spPr>
          <a:xfrm>
            <a:off x="6141600" y="48816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(5V, 3A)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 flipH="1">
            <a:off x="4913640" y="1279440"/>
            <a:ext cx="12492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3983400" y="5643720"/>
            <a:ext cx="1099440" cy="106380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679400" y="5740200"/>
            <a:ext cx="137592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SW2 (8-15)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3001680" y="6172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84B12B-419A-4A1F-A9BB-AEBD91E88EE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97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136240" y="759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498" name="Group 2"/>
          <p:cNvGrpSpPr/>
          <p:nvPr/>
        </p:nvGrpSpPr>
        <p:grpSpPr>
          <a:xfrm>
            <a:off x="3642480" y="1828800"/>
            <a:ext cx="1673640" cy="454320"/>
            <a:chOff x="3642480" y="1828800"/>
            <a:chExt cx="1673640" cy="454320"/>
          </a:xfrm>
        </p:grpSpPr>
        <p:sp>
          <p:nvSpPr>
            <p:cNvPr id="499" name="CustomShape 3"/>
            <p:cNvSpPr/>
            <p:nvPr/>
          </p:nvSpPr>
          <p:spPr>
            <a:xfrm>
              <a:off x="364248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00" name="CustomShape 4"/>
            <p:cNvSpPr/>
            <p:nvPr/>
          </p:nvSpPr>
          <p:spPr>
            <a:xfrm>
              <a:off x="51055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1" name="CustomShape 5"/>
            <p:cNvSpPr/>
            <p:nvPr/>
          </p:nvSpPr>
          <p:spPr>
            <a:xfrm>
              <a:off x="4892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46861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3" name="CustomShape 7"/>
            <p:cNvSpPr/>
            <p:nvPr/>
          </p:nvSpPr>
          <p:spPr>
            <a:xfrm>
              <a:off x="44690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4" name="CustomShape 8"/>
            <p:cNvSpPr/>
            <p:nvPr/>
          </p:nvSpPr>
          <p:spPr>
            <a:xfrm>
              <a:off x="4257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405000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10"/>
            <p:cNvSpPr/>
            <p:nvPr/>
          </p:nvSpPr>
          <p:spPr>
            <a:xfrm>
              <a:off x="387000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11"/>
            <p:cNvSpPr/>
            <p:nvPr/>
          </p:nvSpPr>
          <p:spPr>
            <a:xfrm>
              <a:off x="368424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8" name="Group 12"/>
          <p:cNvGrpSpPr/>
          <p:nvPr/>
        </p:nvGrpSpPr>
        <p:grpSpPr>
          <a:xfrm>
            <a:off x="1703160" y="1828800"/>
            <a:ext cx="1673640" cy="454320"/>
            <a:chOff x="1703160" y="1828800"/>
            <a:chExt cx="1673640" cy="454320"/>
          </a:xfrm>
        </p:grpSpPr>
        <p:sp>
          <p:nvSpPr>
            <p:cNvPr id="509" name="CustomShape 13"/>
            <p:cNvSpPr/>
            <p:nvPr/>
          </p:nvSpPr>
          <p:spPr>
            <a:xfrm>
              <a:off x="1703160" y="182880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10" name="CustomShape 14"/>
            <p:cNvSpPr/>
            <p:nvPr/>
          </p:nvSpPr>
          <p:spPr>
            <a:xfrm>
              <a:off x="316548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5"/>
            <p:cNvSpPr/>
            <p:nvPr/>
          </p:nvSpPr>
          <p:spPr>
            <a:xfrm>
              <a:off x="29786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274644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2529720" y="1905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2318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9"/>
            <p:cNvSpPr/>
            <p:nvPr/>
          </p:nvSpPr>
          <p:spPr>
            <a:xfrm>
              <a:off x="211068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0"/>
            <p:cNvSpPr/>
            <p:nvPr/>
          </p:nvSpPr>
          <p:spPr>
            <a:xfrm>
              <a:off x="193068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1"/>
            <p:cNvSpPr/>
            <p:nvPr/>
          </p:nvSpPr>
          <p:spPr>
            <a:xfrm>
              <a:off x="1744920" y="20574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8" name="Group 22"/>
          <p:cNvGrpSpPr/>
          <p:nvPr/>
        </p:nvGrpSpPr>
        <p:grpSpPr>
          <a:xfrm>
            <a:off x="1336680" y="3505320"/>
            <a:ext cx="4196160" cy="1084680"/>
            <a:chOff x="1336680" y="3505320"/>
            <a:chExt cx="4196160" cy="1084680"/>
          </a:xfrm>
        </p:grpSpPr>
        <p:sp>
          <p:nvSpPr>
            <p:cNvPr id="519" name="CustomShape 23"/>
            <p:cNvSpPr/>
            <p:nvPr/>
          </p:nvSpPr>
          <p:spPr>
            <a:xfrm>
              <a:off x="3554640" y="350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0" name="CustomShape 24"/>
            <p:cNvSpPr/>
            <p:nvPr/>
          </p:nvSpPr>
          <p:spPr>
            <a:xfrm>
              <a:off x="1336680" y="352728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1" name="CustomShape 25"/>
            <p:cNvSpPr/>
            <p:nvPr/>
          </p:nvSpPr>
          <p:spPr>
            <a:xfrm>
              <a:off x="2405160" y="4227840"/>
              <a:ext cx="2251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UART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22" name="Picture 29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29480" y="7236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23" name="Group 26"/>
          <p:cNvGrpSpPr/>
          <p:nvPr/>
        </p:nvGrpSpPr>
        <p:grpSpPr>
          <a:xfrm>
            <a:off x="10009800" y="1824840"/>
            <a:ext cx="1673640" cy="454320"/>
            <a:chOff x="10009800" y="1824840"/>
            <a:chExt cx="1673640" cy="454320"/>
          </a:xfrm>
        </p:grpSpPr>
        <p:sp>
          <p:nvSpPr>
            <p:cNvPr id="524" name="CustomShape 27"/>
            <p:cNvSpPr/>
            <p:nvPr/>
          </p:nvSpPr>
          <p:spPr>
            <a:xfrm>
              <a:off x="1000980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25" name="CustomShape 28"/>
            <p:cNvSpPr/>
            <p:nvPr/>
          </p:nvSpPr>
          <p:spPr>
            <a:xfrm>
              <a:off x="114728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CustomShape 29"/>
            <p:cNvSpPr/>
            <p:nvPr/>
          </p:nvSpPr>
          <p:spPr>
            <a:xfrm>
              <a:off x="112593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30"/>
            <p:cNvSpPr/>
            <p:nvPr/>
          </p:nvSpPr>
          <p:spPr>
            <a:xfrm>
              <a:off x="110538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CustomShape 31"/>
            <p:cNvSpPr/>
            <p:nvPr/>
          </p:nvSpPr>
          <p:spPr>
            <a:xfrm>
              <a:off x="108594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CustomShape 32"/>
            <p:cNvSpPr/>
            <p:nvPr/>
          </p:nvSpPr>
          <p:spPr>
            <a:xfrm>
              <a:off x="1062504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33"/>
            <p:cNvSpPr/>
            <p:nvPr/>
          </p:nvSpPr>
          <p:spPr>
            <a:xfrm>
              <a:off x="1041732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34"/>
            <p:cNvSpPr/>
            <p:nvPr/>
          </p:nvSpPr>
          <p:spPr>
            <a:xfrm>
              <a:off x="10213560" y="19011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CustomShape 35"/>
            <p:cNvSpPr/>
            <p:nvPr/>
          </p:nvSpPr>
          <p:spPr>
            <a:xfrm>
              <a:off x="1005156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36"/>
          <p:cNvGrpSpPr/>
          <p:nvPr/>
        </p:nvGrpSpPr>
        <p:grpSpPr>
          <a:xfrm>
            <a:off x="8032320" y="1824840"/>
            <a:ext cx="1673640" cy="454320"/>
            <a:chOff x="8032320" y="1824840"/>
            <a:chExt cx="1673640" cy="454320"/>
          </a:xfrm>
        </p:grpSpPr>
        <p:sp>
          <p:nvSpPr>
            <p:cNvPr id="534" name="CustomShape 37"/>
            <p:cNvSpPr/>
            <p:nvPr/>
          </p:nvSpPr>
          <p:spPr>
            <a:xfrm>
              <a:off x="8032320" y="182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35" name="CustomShape 38"/>
            <p:cNvSpPr/>
            <p:nvPr/>
          </p:nvSpPr>
          <p:spPr>
            <a:xfrm>
              <a:off x="950580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9306360" y="1886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907344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8581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64792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463960" y="204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1" name="CustomShape 44"/>
            <p:cNvSpPr/>
            <p:nvPr/>
          </p:nvSpPr>
          <p:spPr>
            <a:xfrm>
              <a:off x="826020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45"/>
            <p:cNvSpPr/>
            <p:nvPr/>
          </p:nvSpPr>
          <p:spPr>
            <a:xfrm>
              <a:off x="8074440" y="2053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43" name="Group 46"/>
          <p:cNvGrpSpPr/>
          <p:nvPr/>
        </p:nvGrpSpPr>
        <p:grpSpPr>
          <a:xfrm>
            <a:off x="7680600" y="3515760"/>
            <a:ext cx="4196160" cy="1084680"/>
            <a:chOff x="7680600" y="3515760"/>
            <a:chExt cx="4196160" cy="1084680"/>
          </a:xfrm>
        </p:grpSpPr>
        <p:sp>
          <p:nvSpPr>
            <p:cNvPr id="544" name="CustomShape 47"/>
            <p:cNvSpPr/>
            <p:nvPr/>
          </p:nvSpPr>
          <p:spPr>
            <a:xfrm>
              <a:off x="9898560" y="35157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5" name="CustomShape 48"/>
            <p:cNvSpPr/>
            <p:nvPr/>
          </p:nvSpPr>
          <p:spPr>
            <a:xfrm>
              <a:off x="7680600" y="35377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46" name="CustomShape 49"/>
            <p:cNvSpPr/>
            <p:nvPr/>
          </p:nvSpPr>
          <p:spPr>
            <a:xfrm>
              <a:off x="8748000" y="4238280"/>
              <a:ext cx="218412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OSPI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B0CB48D-74DF-4B78-9095-B27C27612E9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48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2364840" y="1522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49" name="Group 2"/>
          <p:cNvGrpSpPr/>
          <p:nvPr/>
        </p:nvGrpSpPr>
        <p:grpSpPr>
          <a:xfrm>
            <a:off x="3886200" y="1905120"/>
            <a:ext cx="1673640" cy="454320"/>
            <a:chOff x="3886200" y="1905120"/>
            <a:chExt cx="1673640" cy="454320"/>
          </a:xfrm>
        </p:grpSpPr>
        <p:sp>
          <p:nvSpPr>
            <p:cNvPr id="550" name="CustomShape 3"/>
            <p:cNvSpPr/>
            <p:nvPr/>
          </p:nvSpPr>
          <p:spPr>
            <a:xfrm>
              <a:off x="38862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51" name="CustomShape 4"/>
            <p:cNvSpPr/>
            <p:nvPr/>
          </p:nvSpPr>
          <p:spPr>
            <a:xfrm>
              <a:off x="5349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513576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6"/>
            <p:cNvSpPr/>
            <p:nvPr/>
          </p:nvSpPr>
          <p:spPr>
            <a:xfrm>
              <a:off x="493020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7"/>
            <p:cNvSpPr/>
            <p:nvPr/>
          </p:nvSpPr>
          <p:spPr>
            <a:xfrm>
              <a:off x="47242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8"/>
            <p:cNvSpPr/>
            <p:nvPr/>
          </p:nvSpPr>
          <p:spPr>
            <a:xfrm>
              <a:off x="4525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9"/>
            <p:cNvSpPr/>
            <p:nvPr/>
          </p:nvSpPr>
          <p:spPr>
            <a:xfrm>
              <a:off x="431820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0"/>
            <p:cNvSpPr/>
            <p:nvPr/>
          </p:nvSpPr>
          <p:spPr>
            <a:xfrm>
              <a:off x="41266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1"/>
            <p:cNvSpPr/>
            <p:nvPr/>
          </p:nvSpPr>
          <p:spPr>
            <a:xfrm>
              <a:off x="39272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59" name="Group 12"/>
          <p:cNvGrpSpPr/>
          <p:nvPr/>
        </p:nvGrpSpPr>
        <p:grpSpPr>
          <a:xfrm>
            <a:off x="1881000" y="1905120"/>
            <a:ext cx="1673640" cy="454320"/>
            <a:chOff x="1881000" y="1905120"/>
            <a:chExt cx="1673640" cy="454320"/>
          </a:xfrm>
        </p:grpSpPr>
        <p:sp>
          <p:nvSpPr>
            <p:cNvPr id="560" name="CustomShape 13"/>
            <p:cNvSpPr/>
            <p:nvPr/>
          </p:nvSpPr>
          <p:spPr>
            <a:xfrm>
              <a:off x="1881000" y="19051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3342960" y="214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5"/>
            <p:cNvSpPr/>
            <p:nvPr/>
          </p:nvSpPr>
          <p:spPr>
            <a:xfrm>
              <a:off x="313092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6"/>
            <p:cNvSpPr/>
            <p:nvPr/>
          </p:nvSpPr>
          <p:spPr>
            <a:xfrm>
              <a:off x="291384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7"/>
            <p:cNvSpPr/>
            <p:nvPr/>
          </p:nvSpPr>
          <p:spPr>
            <a:xfrm>
              <a:off x="27079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8"/>
            <p:cNvSpPr/>
            <p:nvPr/>
          </p:nvSpPr>
          <p:spPr>
            <a:xfrm>
              <a:off x="249660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9"/>
            <p:cNvSpPr/>
            <p:nvPr/>
          </p:nvSpPr>
          <p:spPr>
            <a:xfrm>
              <a:off x="2288880" y="1981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0"/>
            <p:cNvSpPr/>
            <p:nvPr/>
          </p:nvSpPr>
          <p:spPr>
            <a:xfrm>
              <a:off x="210888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8" name="CustomShape 21"/>
            <p:cNvSpPr/>
            <p:nvPr/>
          </p:nvSpPr>
          <p:spPr>
            <a:xfrm>
              <a:off x="1923120" y="21337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22"/>
          <p:cNvGrpSpPr/>
          <p:nvPr/>
        </p:nvGrpSpPr>
        <p:grpSpPr>
          <a:xfrm>
            <a:off x="1600200" y="3562200"/>
            <a:ext cx="4196160" cy="1084680"/>
            <a:chOff x="1600200" y="3562200"/>
            <a:chExt cx="4196160" cy="1084680"/>
          </a:xfrm>
        </p:grpSpPr>
        <p:sp>
          <p:nvSpPr>
            <p:cNvPr id="570" name="CustomShape 23"/>
            <p:cNvSpPr/>
            <p:nvPr/>
          </p:nvSpPr>
          <p:spPr>
            <a:xfrm>
              <a:off x="3818160" y="3562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1" name="CustomShape 24"/>
            <p:cNvSpPr/>
            <p:nvPr/>
          </p:nvSpPr>
          <p:spPr>
            <a:xfrm>
              <a:off x="1600200" y="3584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2" name="CustomShape 25"/>
            <p:cNvSpPr/>
            <p:nvPr/>
          </p:nvSpPr>
          <p:spPr>
            <a:xfrm>
              <a:off x="2667240" y="4284720"/>
              <a:ext cx="195408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SD BOOT MODE</a:t>
              </a:r>
              <a:endParaRPr lang="en-IN" sz="1800" b="0" strike="noStrike" spc="-1">
                <a:latin typeface="Arial"/>
              </a:endParaRPr>
            </a:p>
          </p:txBody>
        </p:sp>
      </p:grpSp>
      <p:pic>
        <p:nvPicPr>
          <p:cNvPr id="573" name="Picture 27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8568360" y="87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574" name="Group 26"/>
          <p:cNvGrpSpPr/>
          <p:nvPr/>
        </p:nvGrpSpPr>
        <p:grpSpPr>
          <a:xfrm>
            <a:off x="8077320" y="1843920"/>
            <a:ext cx="1673640" cy="454320"/>
            <a:chOff x="8077320" y="1843920"/>
            <a:chExt cx="1673640" cy="454320"/>
          </a:xfrm>
        </p:grpSpPr>
        <p:sp>
          <p:nvSpPr>
            <p:cNvPr id="575" name="CustomShape 27"/>
            <p:cNvSpPr/>
            <p:nvPr/>
          </p:nvSpPr>
          <p:spPr>
            <a:xfrm>
              <a:off x="8077320" y="18439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76" name="CustomShape 28"/>
            <p:cNvSpPr/>
            <p:nvPr/>
          </p:nvSpPr>
          <p:spPr>
            <a:xfrm>
              <a:off x="95508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7" name="CustomShape 29"/>
            <p:cNvSpPr/>
            <p:nvPr/>
          </p:nvSpPr>
          <p:spPr>
            <a:xfrm>
              <a:off x="9363960" y="20840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8" name="CustomShape 30"/>
            <p:cNvSpPr/>
            <p:nvPr/>
          </p:nvSpPr>
          <p:spPr>
            <a:xfrm>
              <a:off x="911844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9" name="CustomShape 31"/>
            <p:cNvSpPr/>
            <p:nvPr/>
          </p:nvSpPr>
          <p:spPr>
            <a:xfrm>
              <a:off x="89031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0" name="CustomShape 32"/>
            <p:cNvSpPr/>
            <p:nvPr/>
          </p:nvSpPr>
          <p:spPr>
            <a:xfrm>
              <a:off x="869256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33"/>
            <p:cNvSpPr/>
            <p:nvPr/>
          </p:nvSpPr>
          <p:spPr>
            <a:xfrm>
              <a:off x="8508600" y="2068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34"/>
            <p:cNvSpPr/>
            <p:nvPr/>
          </p:nvSpPr>
          <p:spPr>
            <a:xfrm>
              <a:off x="830484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35"/>
            <p:cNvSpPr/>
            <p:nvPr/>
          </p:nvSpPr>
          <p:spPr>
            <a:xfrm>
              <a:off x="8119080" y="2072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4" name="Group 36"/>
          <p:cNvGrpSpPr/>
          <p:nvPr/>
        </p:nvGrpSpPr>
        <p:grpSpPr>
          <a:xfrm>
            <a:off x="10150560" y="1842840"/>
            <a:ext cx="1673640" cy="454320"/>
            <a:chOff x="10150560" y="1842840"/>
            <a:chExt cx="1673640" cy="454320"/>
          </a:xfrm>
        </p:grpSpPr>
        <p:sp>
          <p:nvSpPr>
            <p:cNvPr id="585" name="CustomShape 37"/>
            <p:cNvSpPr/>
            <p:nvPr/>
          </p:nvSpPr>
          <p:spPr>
            <a:xfrm rot="10800000">
              <a:off x="10150560" y="1842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86" name="CustomShape 38"/>
            <p:cNvSpPr/>
            <p:nvPr/>
          </p:nvSpPr>
          <p:spPr>
            <a:xfrm rot="10800000">
              <a:off x="1020132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39"/>
            <p:cNvSpPr/>
            <p:nvPr/>
          </p:nvSpPr>
          <p:spPr>
            <a:xfrm rot="10800000">
              <a:off x="10423440" y="19386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40"/>
            <p:cNvSpPr/>
            <p:nvPr/>
          </p:nvSpPr>
          <p:spPr>
            <a:xfrm rot="10800000">
              <a:off x="1063404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9" name="CustomShape 41"/>
            <p:cNvSpPr/>
            <p:nvPr/>
          </p:nvSpPr>
          <p:spPr>
            <a:xfrm rot="10800000">
              <a:off x="108489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2"/>
            <p:cNvSpPr/>
            <p:nvPr/>
          </p:nvSpPr>
          <p:spPr>
            <a:xfrm rot="10800000">
              <a:off x="11059560" y="19231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CustomShape 43"/>
            <p:cNvSpPr/>
            <p:nvPr/>
          </p:nvSpPr>
          <p:spPr>
            <a:xfrm rot="10800000">
              <a:off x="11253600" y="20984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44"/>
            <p:cNvSpPr/>
            <p:nvPr/>
          </p:nvSpPr>
          <p:spPr>
            <a:xfrm rot="10800000">
              <a:off x="1144728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45"/>
            <p:cNvSpPr/>
            <p:nvPr/>
          </p:nvSpPr>
          <p:spPr>
            <a:xfrm rot="10800000">
              <a:off x="11633040" y="1919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4" name="Group 46"/>
          <p:cNvGrpSpPr/>
          <p:nvPr/>
        </p:nvGrpSpPr>
        <p:grpSpPr>
          <a:xfrm>
            <a:off x="7719480" y="3697200"/>
            <a:ext cx="4196160" cy="1084680"/>
            <a:chOff x="7719480" y="3697200"/>
            <a:chExt cx="4196160" cy="1084680"/>
          </a:xfrm>
        </p:grpSpPr>
        <p:sp>
          <p:nvSpPr>
            <p:cNvPr id="595" name="CustomShape 47"/>
            <p:cNvSpPr/>
            <p:nvPr/>
          </p:nvSpPr>
          <p:spPr>
            <a:xfrm>
              <a:off x="9937440" y="369720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6" name="CustomShape 48"/>
            <p:cNvSpPr/>
            <p:nvPr/>
          </p:nvSpPr>
          <p:spPr>
            <a:xfrm>
              <a:off x="7719480" y="37191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597" name="CustomShape 49"/>
            <p:cNvSpPr/>
            <p:nvPr/>
          </p:nvSpPr>
          <p:spPr>
            <a:xfrm>
              <a:off x="8786520" y="4419720"/>
              <a:ext cx="198000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A4019D-7D56-4E3C-B906-05A7BAA3DE6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599" name="Picture 2"/>
          <p:cNvPicPr/>
          <p:nvPr/>
        </p:nvPicPr>
        <p:blipFill>
          <a:blip r:embed="rId2"/>
          <a:srcRect l="4023" t="5413" r="27526" b="12201"/>
          <a:stretch/>
        </p:blipFill>
        <p:spPr>
          <a:xfrm rot="5400000">
            <a:off x="5675760" y="609480"/>
            <a:ext cx="2588040" cy="4111920"/>
          </a:xfrm>
          <a:prstGeom prst="rect">
            <a:avLst/>
          </a:prstGeom>
          <a:ln w="0">
            <a:noFill/>
          </a:ln>
        </p:spPr>
      </p:pic>
      <p:grpSp>
        <p:nvGrpSpPr>
          <p:cNvPr id="600" name="Group 2"/>
          <p:cNvGrpSpPr/>
          <p:nvPr/>
        </p:nvGrpSpPr>
        <p:grpSpPr>
          <a:xfrm>
            <a:off x="7165440" y="2364840"/>
            <a:ext cx="1673640" cy="454320"/>
            <a:chOff x="7165440" y="2364840"/>
            <a:chExt cx="1673640" cy="454320"/>
          </a:xfrm>
        </p:grpSpPr>
        <p:sp>
          <p:nvSpPr>
            <p:cNvPr id="601" name="CustomShape 3"/>
            <p:cNvSpPr/>
            <p:nvPr/>
          </p:nvSpPr>
          <p:spPr>
            <a:xfrm rot="10800000">
              <a:off x="7165440" y="236484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02" name="CustomShape 4"/>
            <p:cNvSpPr/>
            <p:nvPr/>
          </p:nvSpPr>
          <p:spPr>
            <a:xfrm rot="10800000">
              <a:off x="7228080" y="258984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3" name="CustomShape 5"/>
            <p:cNvSpPr/>
            <p:nvPr/>
          </p:nvSpPr>
          <p:spPr>
            <a:xfrm rot="10800000">
              <a:off x="7443000" y="24148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4" name="CustomShape 6"/>
            <p:cNvSpPr/>
            <p:nvPr/>
          </p:nvSpPr>
          <p:spPr>
            <a:xfrm rot="10800000">
              <a:off x="765720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7"/>
            <p:cNvSpPr/>
            <p:nvPr/>
          </p:nvSpPr>
          <p:spPr>
            <a:xfrm rot="10800000">
              <a:off x="786204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8"/>
            <p:cNvSpPr/>
            <p:nvPr/>
          </p:nvSpPr>
          <p:spPr>
            <a:xfrm rot="10800000">
              <a:off x="80611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9"/>
            <p:cNvSpPr/>
            <p:nvPr/>
          </p:nvSpPr>
          <p:spPr>
            <a:xfrm rot="10800000">
              <a:off x="8282160" y="259380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10"/>
            <p:cNvSpPr/>
            <p:nvPr/>
          </p:nvSpPr>
          <p:spPr>
            <a:xfrm rot="10800000">
              <a:off x="846216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11"/>
            <p:cNvSpPr/>
            <p:nvPr/>
          </p:nvSpPr>
          <p:spPr>
            <a:xfrm rot="10800000">
              <a:off x="8647920" y="24415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10" name="Group 12"/>
          <p:cNvGrpSpPr/>
          <p:nvPr/>
        </p:nvGrpSpPr>
        <p:grpSpPr>
          <a:xfrm>
            <a:off x="5184360" y="2362320"/>
            <a:ext cx="1673640" cy="454320"/>
            <a:chOff x="5184360" y="2362320"/>
            <a:chExt cx="1673640" cy="454320"/>
          </a:xfrm>
        </p:grpSpPr>
        <p:sp>
          <p:nvSpPr>
            <p:cNvPr id="611" name="CustomShape 13"/>
            <p:cNvSpPr/>
            <p:nvPr/>
          </p:nvSpPr>
          <p:spPr>
            <a:xfrm>
              <a:off x="5184360" y="2362320"/>
              <a:ext cx="1673640" cy="45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12" name="CustomShape 14"/>
            <p:cNvSpPr/>
            <p:nvPr/>
          </p:nvSpPr>
          <p:spPr>
            <a:xfrm>
              <a:off x="665784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3" name="CustomShape 15"/>
            <p:cNvSpPr/>
            <p:nvPr/>
          </p:nvSpPr>
          <p:spPr>
            <a:xfrm>
              <a:off x="6471360" y="260208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4" name="CustomShape 16"/>
            <p:cNvSpPr/>
            <p:nvPr/>
          </p:nvSpPr>
          <p:spPr>
            <a:xfrm>
              <a:off x="622548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5" name="CustomShape 17"/>
            <p:cNvSpPr/>
            <p:nvPr/>
          </p:nvSpPr>
          <p:spPr>
            <a:xfrm>
              <a:off x="60102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8"/>
            <p:cNvSpPr/>
            <p:nvPr/>
          </p:nvSpPr>
          <p:spPr>
            <a:xfrm>
              <a:off x="57996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9"/>
            <p:cNvSpPr/>
            <p:nvPr/>
          </p:nvSpPr>
          <p:spPr>
            <a:xfrm>
              <a:off x="5616000" y="258696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20"/>
            <p:cNvSpPr/>
            <p:nvPr/>
          </p:nvSpPr>
          <p:spPr>
            <a:xfrm>
              <a:off x="541224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21"/>
            <p:cNvSpPr/>
            <p:nvPr/>
          </p:nvSpPr>
          <p:spPr>
            <a:xfrm>
              <a:off x="5226480" y="2590920"/>
              <a:ext cx="149400" cy="149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20" name="Group 22"/>
          <p:cNvGrpSpPr/>
          <p:nvPr/>
        </p:nvGrpSpPr>
        <p:grpSpPr>
          <a:xfrm>
            <a:off x="5063400" y="4023360"/>
            <a:ext cx="4195800" cy="1084680"/>
            <a:chOff x="5063400" y="4023360"/>
            <a:chExt cx="4195800" cy="1084680"/>
          </a:xfrm>
        </p:grpSpPr>
        <p:sp>
          <p:nvSpPr>
            <p:cNvPr id="621" name="CustomShape 23"/>
            <p:cNvSpPr/>
            <p:nvPr/>
          </p:nvSpPr>
          <p:spPr>
            <a:xfrm>
              <a:off x="7281000" y="402336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0:7 (SW3)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2" name="CustomShape 24"/>
            <p:cNvSpPr/>
            <p:nvPr/>
          </p:nvSpPr>
          <p:spPr>
            <a:xfrm>
              <a:off x="5063400" y="4045320"/>
              <a:ext cx="1978200" cy="63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BOOTMODE</a:t>
              </a: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8:15 (SW2)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623" name="CustomShape 25"/>
            <p:cNvSpPr/>
            <p:nvPr/>
          </p:nvSpPr>
          <p:spPr>
            <a:xfrm>
              <a:off x="6132240" y="4745880"/>
              <a:ext cx="2334960" cy="36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EMMC BOOT MODE</a:t>
              </a:r>
              <a:endParaRPr lang="en-IN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4"/>
          <p:cNvPicPr/>
          <p:nvPr/>
        </p:nvPicPr>
        <p:blipFill>
          <a:blip r:embed="rId2"/>
          <a:stretch/>
        </p:blipFill>
        <p:spPr>
          <a:xfrm>
            <a:off x="2210760" y="685800"/>
            <a:ext cx="3993480" cy="399348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30840" y="1126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"/>
          <p:cNvSpPr/>
          <p:nvPr/>
        </p:nvSpPr>
        <p:spPr>
          <a:xfrm>
            <a:off x="1139040" y="932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1198440" y="256068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191600" y="312696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2006640" y="32076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"/>
          <p:cNvSpPr/>
          <p:nvPr/>
        </p:nvSpPr>
        <p:spPr>
          <a:xfrm>
            <a:off x="1977480" y="268920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7"/>
          <p:cNvSpPr/>
          <p:nvPr/>
        </p:nvSpPr>
        <p:spPr>
          <a:xfrm flipV="1">
            <a:off x="2007720" y="4525920"/>
            <a:ext cx="1808280" cy="3438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8"/>
          <p:cNvSpPr/>
          <p:nvPr/>
        </p:nvSpPr>
        <p:spPr>
          <a:xfrm>
            <a:off x="1190880" y="468216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3" name="CustomShape 9"/>
          <p:cNvSpPr/>
          <p:nvPr/>
        </p:nvSpPr>
        <p:spPr>
          <a:xfrm>
            <a:off x="6372360" y="378612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4" name="CustomShape 10"/>
          <p:cNvSpPr/>
          <p:nvPr/>
        </p:nvSpPr>
        <p:spPr>
          <a:xfrm flipH="1">
            <a:off x="4870440" y="3906000"/>
            <a:ext cx="1490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88467C6-BFC0-4C7E-B90E-C5E043DDB38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636" name="Picture 6"/>
          <p:cNvPicPr/>
          <p:nvPr/>
        </p:nvPicPr>
        <p:blipFill>
          <a:blip r:embed="rId2"/>
          <a:stretch/>
        </p:blipFill>
        <p:spPr>
          <a:xfrm>
            <a:off x="1752480" y="1066680"/>
            <a:ext cx="4645440" cy="5164200"/>
          </a:xfrm>
          <a:prstGeom prst="rect">
            <a:avLst/>
          </a:prstGeom>
          <a:ln w="0"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364400" y="5680440"/>
            <a:ext cx="49032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372600" y="5486400"/>
            <a:ext cx="98172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(12V 5A)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376200" y="4047120"/>
            <a:ext cx="94068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Jtag XDS 110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1330560" y="4167360"/>
            <a:ext cx="569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6557040" y="1523880"/>
            <a:ext cx="86292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 flipH="1">
            <a:off x="5957280" y="1644120"/>
            <a:ext cx="6066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3" name="Picture 17"/>
          <p:cNvPicPr/>
          <p:nvPr/>
        </p:nvPicPr>
        <p:blipFill>
          <a:blip r:embed="rId3"/>
          <a:stretch/>
        </p:blipFill>
        <p:spPr>
          <a:xfrm>
            <a:off x="8001000" y="1066680"/>
            <a:ext cx="4329000" cy="516420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8"/>
          <p:cNvSpPr/>
          <p:nvPr/>
        </p:nvSpPr>
        <p:spPr>
          <a:xfrm>
            <a:off x="12911040" y="1376280"/>
            <a:ext cx="809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Boot Mode</a:t>
            </a:r>
            <a:endParaRPr lang="en-IN" sz="96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Switches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2909240" y="2743200"/>
            <a:ext cx="93744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60" b="1" strike="noStrike" spc="-1">
                <a:solidFill>
                  <a:srgbClr val="000000"/>
                </a:solidFill>
                <a:latin typeface="Arial"/>
                <a:ea typeface="DejaVu Sans"/>
              </a:rPr>
              <a:t>Reset Button</a:t>
            </a:r>
            <a:endParaRPr lang="en-IN" sz="960" b="0" strike="noStrike" spc="-1">
              <a:latin typeface="Arial"/>
            </a:endParaRPr>
          </a:p>
        </p:txBody>
      </p:sp>
      <p:sp>
        <p:nvSpPr>
          <p:cNvPr id="646" name="CustomShape 10"/>
          <p:cNvSpPr/>
          <p:nvPr/>
        </p:nvSpPr>
        <p:spPr>
          <a:xfrm flipH="1">
            <a:off x="11884320" y="2863080"/>
            <a:ext cx="101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11"/>
          <p:cNvSpPr/>
          <p:nvPr/>
        </p:nvSpPr>
        <p:spPr>
          <a:xfrm rot="10800000">
            <a:off x="15916680" y="1987200"/>
            <a:ext cx="3005280" cy="412560"/>
          </a:xfrm>
          <a:prstGeom prst="bentConnector4">
            <a:avLst>
              <a:gd name="adj1" fmla="val 14657"/>
              <a:gd name="adj2" fmla="val 155018"/>
            </a:avLst>
          </a:pr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4973760" y="261720"/>
            <a:ext cx="4111920" cy="6597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2133360" y="1254240"/>
            <a:ext cx="7239240" cy="3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 flipV="1">
            <a:off x="2133360" y="5958720"/>
            <a:ext cx="7239240" cy="1152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4"/>
          <p:cNvSpPr/>
          <p:nvPr/>
        </p:nvSpPr>
        <p:spPr>
          <a:xfrm>
            <a:off x="5355000" y="591120"/>
            <a:ext cx="350244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2374920" y="59821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>
            <a:off x="2374920" y="560124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4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5355000" y="437400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351040" y="530964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355000" y="3431880"/>
            <a:ext cx="216900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5351040" y="2500200"/>
            <a:ext cx="350244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FW HAL for EtherCAT Slave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2" name="CustomShape 15"/>
          <p:cNvSpPr/>
          <p:nvPr/>
        </p:nvSpPr>
        <p:spPr>
          <a:xfrm>
            <a:off x="5355000" y="1536120"/>
            <a:ext cx="350244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EtherCAT Slave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63" name="CustomShape 16"/>
          <p:cNvSpPr/>
          <p:nvPr/>
        </p:nvSpPr>
        <p:spPr>
          <a:xfrm>
            <a:off x="6972480" y="987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Line 17"/>
          <p:cNvSpPr/>
          <p:nvPr/>
        </p:nvSpPr>
        <p:spPr>
          <a:xfrm>
            <a:off x="5333760" y="4082040"/>
            <a:ext cx="3522240" cy="12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18"/>
          <p:cNvSpPr/>
          <p:nvPr/>
        </p:nvSpPr>
        <p:spPr>
          <a:xfrm>
            <a:off x="6970320" y="19364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9"/>
          <p:cNvSpPr/>
          <p:nvPr/>
        </p:nvSpPr>
        <p:spPr>
          <a:xfrm>
            <a:off x="6318360" y="288684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318360" y="38307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6318360" y="475272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22"/>
          <p:cNvSpPr/>
          <p:nvPr/>
        </p:nvSpPr>
        <p:spPr>
          <a:xfrm>
            <a:off x="6071760" y="570348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8229600" y="2867040"/>
            <a:ext cx="225720" cy="2437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9465840" y="591120"/>
            <a:ext cx="371880" cy="3459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"/>
          <p:cNvSpPr/>
          <p:nvPr/>
        </p:nvSpPr>
        <p:spPr>
          <a:xfrm>
            <a:off x="9473040" y="4175280"/>
            <a:ext cx="364320" cy="1780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26"/>
          <p:cNvSpPr/>
          <p:nvPr/>
        </p:nvSpPr>
        <p:spPr>
          <a:xfrm>
            <a:off x="9520560" y="205776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9520560" y="488232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719892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5357160" y="6238800"/>
            <a:ext cx="165456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7913160" y="5688360"/>
            <a:ext cx="225720" cy="531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679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0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81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2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3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7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8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89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0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1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2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3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4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5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6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7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698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RPRC Format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700" name="Table 2"/>
          <p:cNvGraphicFramePr/>
          <p:nvPr/>
        </p:nvGraphicFramePr>
        <p:xfrm>
          <a:off x="1436040" y="2143800"/>
          <a:ext cx="3457080" cy="384012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1" name="CustomShape 3"/>
          <p:cNvSpPr/>
          <p:nvPr/>
        </p:nvSpPr>
        <p:spPr>
          <a:xfrm>
            <a:off x="5032800" y="214380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02" name="Table 4"/>
          <p:cNvGraphicFramePr/>
          <p:nvPr/>
        </p:nvGraphicFramePr>
        <p:xfrm>
          <a:off x="7003080" y="2131200"/>
          <a:ext cx="1789200" cy="155304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Entry Point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Count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Version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3" name="Table 5"/>
          <p:cNvGraphicFramePr/>
          <p:nvPr/>
        </p:nvGraphicFramePr>
        <p:xfrm>
          <a:off x="7003080" y="3806640"/>
          <a:ext cx="1789200" cy="155016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Run Address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Size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4" name="CustomShape 6"/>
          <p:cNvSpPr/>
          <p:nvPr/>
        </p:nvSpPr>
        <p:spPr>
          <a:xfrm>
            <a:off x="5032800" y="378252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7"/>
          <p:cNvSpPr/>
          <p:nvPr/>
        </p:nvSpPr>
        <p:spPr>
          <a:xfrm rot="10800000" flipH="1" flipV="1">
            <a:off x="8562600" y="3374640"/>
            <a:ext cx="1557720" cy="464400"/>
          </a:xfrm>
          <a:prstGeom prst="bentConnector3">
            <a:avLst>
              <a:gd name="adj1" fmla="val 12556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8"/>
          <p:cNvSpPr/>
          <p:nvPr/>
        </p:nvSpPr>
        <p:spPr>
          <a:xfrm rot="10800000" flipH="1" flipV="1">
            <a:off x="8562600" y="5099040"/>
            <a:ext cx="1557720" cy="514800"/>
          </a:xfrm>
          <a:prstGeom prst="bentConnector3">
            <a:avLst>
              <a:gd name="adj1" fmla="val 11014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9"/>
          <p:cNvSpPr/>
          <p:nvPr/>
        </p:nvSpPr>
        <p:spPr>
          <a:xfrm>
            <a:off x="8915400" y="2131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8" name="CustomShape 10"/>
          <p:cNvSpPr/>
          <p:nvPr/>
        </p:nvSpPr>
        <p:spPr>
          <a:xfrm>
            <a:off x="8915400" y="2441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09" name="CustomShape 11"/>
          <p:cNvSpPr/>
          <p:nvPr/>
        </p:nvSpPr>
        <p:spPr>
          <a:xfrm>
            <a:off x="8915400" y="27698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0" name="CustomShape 12"/>
          <p:cNvSpPr/>
          <p:nvPr/>
        </p:nvSpPr>
        <p:spPr>
          <a:xfrm>
            <a:off x="8915400" y="3098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1" name="CustomShape 13"/>
          <p:cNvSpPr/>
          <p:nvPr/>
        </p:nvSpPr>
        <p:spPr>
          <a:xfrm>
            <a:off x="8915400" y="3427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2" name="CustomShape 14"/>
          <p:cNvSpPr/>
          <p:nvPr/>
        </p:nvSpPr>
        <p:spPr>
          <a:xfrm>
            <a:off x="8915400" y="3837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3" name="CustomShape 15"/>
          <p:cNvSpPr/>
          <p:nvPr/>
        </p:nvSpPr>
        <p:spPr>
          <a:xfrm>
            <a:off x="8915400" y="4147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8915400" y="4476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5" name="CustomShape 17"/>
          <p:cNvSpPr/>
          <p:nvPr/>
        </p:nvSpPr>
        <p:spPr>
          <a:xfrm>
            <a:off x="8915400" y="480528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6" name="CustomShape 18"/>
          <p:cNvSpPr/>
          <p:nvPr/>
        </p:nvSpPr>
        <p:spPr>
          <a:xfrm>
            <a:off x="8915400" y="51339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0x00000010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7" name="CustomShape 19"/>
          <p:cNvSpPr/>
          <p:nvPr/>
        </p:nvSpPr>
        <p:spPr>
          <a:xfrm>
            <a:off x="8610480" y="1872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91120" y="26100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991120" y="4305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(20 Bytes)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XIP gen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91743FB-79E1-425A-AAF6-F02B20A9D073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722" name="Table 3"/>
          <p:cNvGraphicFramePr/>
          <p:nvPr/>
        </p:nvGraphicFramePr>
        <p:xfrm>
          <a:off x="548640" y="1295280"/>
          <a:ext cx="4723920" cy="4937400"/>
        </p:xfrm>
        <a:graphic>
          <a:graphicData uri="http://schemas.openxmlformats.org/drawingml/2006/table">
            <a:tbl>
              <a:tblPr/>
              <a:tblGrid>
                <a:gridCol w="472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64KB)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3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Header</a:t>
                      </a:r>
                      <a:endParaRPr lang="en-IN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0x60110000, size = 16KB)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4 Content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3" name="CustomShape 4"/>
          <p:cNvSpPr/>
          <p:nvPr/>
        </p:nvSpPr>
        <p:spPr>
          <a:xfrm>
            <a:off x="6400800" y="356256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xipGen</a:t>
            </a:r>
            <a:endParaRPr lang="en-IN" sz="2400" b="0" strike="noStrike" spc="-1">
              <a:latin typeface="Arial"/>
            </a:endParaRPr>
          </a:p>
        </p:txBody>
      </p:sp>
      <p:graphicFrame>
        <p:nvGraphicFramePr>
          <p:cNvPr id="724" name="Table 5"/>
          <p:cNvGraphicFramePr/>
          <p:nvPr/>
        </p:nvGraphicFramePr>
        <p:xfrm>
          <a:off x="8913240" y="1251360"/>
          <a:ext cx="3657240" cy="24757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0x0)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0x0, size = 0x80)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0x70080000, size = 8KB)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2 Content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5" name="Table 6"/>
          <p:cNvGraphicFramePr/>
          <p:nvPr/>
        </p:nvGraphicFramePr>
        <p:xfrm>
          <a:off x="8910000" y="4680360"/>
          <a:ext cx="3657240" cy="168336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(entry point = NOT USED)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Header</a:t>
                      </a:r>
                      <a:endParaRPr lang="en-IN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(addr = 0x60100000, size = 80 KB)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Section 1 Content (merged content of section 3 + section 4)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6" name="CustomShape 7"/>
          <p:cNvSpPr/>
          <p:nvPr/>
        </p:nvSpPr>
        <p:spPr>
          <a:xfrm>
            <a:off x="5410080" y="3809880"/>
            <a:ext cx="75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8"/>
          <p:cNvSpPr/>
          <p:nvPr/>
        </p:nvSpPr>
        <p:spPr>
          <a:xfrm flipV="1">
            <a:off x="7848720" y="2871720"/>
            <a:ext cx="972360" cy="70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9"/>
          <p:cNvSpPr/>
          <p:nvPr/>
        </p:nvSpPr>
        <p:spPr>
          <a:xfrm>
            <a:off x="7848720" y="4096080"/>
            <a:ext cx="927720" cy="719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0"/>
          <p:cNvSpPr/>
          <p:nvPr/>
        </p:nvSpPr>
        <p:spPr>
          <a:xfrm>
            <a:off x="7255080" y="2130120"/>
            <a:ext cx="152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0" name="CustomShape 11"/>
          <p:cNvSpPr/>
          <p:nvPr/>
        </p:nvSpPr>
        <p:spPr>
          <a:xfrm>
            <a:off x="7534800" y="4680360"/>
            <a:ext cx="12200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RPRC file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1" name="CustomShape 12"/>
          <p:cNvSpPr/>
          <p:nvPr/>
        </p:nvSpPr>
        <p:spPr>
          <a:xfrm>
            <a:off x="5410080" y="4572000"/>
            <a:ext cx="302040" cy="2511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3"/>
          <p:cNvSpPr/>
          <p:nvPr/>
        </p:nvSpPr>
        <p:spPr>
          <a:xfrm>
            <a:off x="5787720" y="5652000"/>
            <a:ext cx="1443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3" name="CustomShape 14"/>
          <p:cNvSpPr/>
          <p:nvPr/>
        </p:nvSpPr>
        <p:spPr>
          <a:xfrm>
            <a:off x="13010760" y="5513760"/>
            <a:ext cx="13291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Merged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 section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4" name="CustomShape 15"/>
          <p:cNvSpPr/>
          <p:nvPr/>
        </p:nvSpPr>
        <p:spPr>
          <a:xfrm>
            <a:off x="12698640" y="5284440"/>
            <a:ext cx="252360" cy="1185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916831" y="510156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793231" y="5177880"/>
            <a:ext cx="5107703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039457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370232" y="5643000"/>
            <a:ext cx="253070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3793231" y="5635080"/>
            <a:ext cx="2445526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2034271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278251" y="1718139"/>
            <a:ext cx="258858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180830" y="3012520"/>
            <a:ext cx="16560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916831" y="273924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916831" y="3920400"/>
            <a:ext cx="8863779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2" name="CustomShape 15"/>
          <p:cNvSpPr/>
          <p:nvPr/>
        </p:nvSpPr>
        <p:spPr>
          <a:xfrm>
            <a:off x="3558511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3" name="CustomShape 16"/>
          <p:cNvSpPr/>
          <p:nvPr/>
        </p:nvSpPr>
        <p:spPr>
          <a:xfrm>
            <a:off x="916831" y="1297800"/>
            <a:ext cx="8863779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4" name="CustomShape 17"/>
          <p:cNvSpPr/>
          <p:nvPr/>
        </p:nvSpPr>
        <p:spPr>
          <a:xfrm>
            <a:off x="101389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5" name="CustomShape 18"/>
          <p:cNvSpPr/>
          <p:nvPr/>
        </p:nvSpPr>
        <p:spPr>
          <a:xfrm>
            <a:off x="102883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102883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102883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8" name="CustomShape 21"/>
          <p:cNvSpPr/>
          <p:nvPr/>
        </p:nvSpPr>
        <p:spPr>
          <a:xfrm>
            <a:off x="102883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916831" y="6251040"/>
            <a:ext cx="8863779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101389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6141871" y="1728820"/>
            <a:ext cx="275906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102883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3" name="CustomShape 26"/>
          <p:cNvSpPr/>
          <p:nvPr/>
        </p:nvSpPr>
        <p:spPr>
          <a:xfrm>
            <a:off x="5125771" y="3015270"/>
            <a:ext cx="20322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LwIP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(TCP/UDP)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54" name="CustomShape 27"/>
          <p:cNvSpPr/>
          <p:nvPr/>
        </p:nvSpPr>
        <p:spPr>
          <a:xfrm>
            <a:off x="12053438" y="5108040"/>
            <a:ext cx="1600560" cy="9154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5290890-9089-4D8C-8980-E8215202AAA4}"/>
              </a:ext>
            </a:extLst>
          </p:cNvPr>
          <p:cNvSpPr/>
          <p:nvPr/>
        </p:nvSpPr>
        <p:spPr>
          <a:xfrm>
            <a:off x="0" y="7405614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7">
            <a:extLst>
              <a:ext uri="{FF2B5EF4-FFF2-40B4-BE49-F238E27FC236}">
                <a16:creationId xmlns:a16="http://schemas.microsoft.com/office/drawing/2014/main" id="{EB50DC0A-9D00-4690-9A07-176FF7BA75FE}"/>
              </a:ext>
            </a:extLst>
          </p:cNvPr>
          <p:cNvSpPr/>
          <p:nvPr/>
        </p:nvSpPr>
        <p:spPr>
          <a:xfrm>
            <a:off x="7353664" y="3015744"/>
            <a:ext cx="2147760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+ FAT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380880" y="144792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93C934A5-2DAB-47E6-BA29-8A0BA0D62C5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45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6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47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4" name="CustomShape 20"/>
          <p:cNvSpPr/>
          <p:nvPr/>
        </p:nvSpPr>
        <p:spPr>
          <a:xfrm>
            <a:off x="8001000" y="190944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5" name="CustomShape 21"/>
          <p:cNvSpPr/>
          <p:nvPr/>
        </p:nvSpPr>
        <p:spPr>
          <a:xfrm>
            <a:off x="7976520" y="3032640"/>
            <a:ext cx="1228680" cy="74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56" name="CustomShape 22"/>
          <p:cNvSpPr/>
          <p:nvPr/>
        </p:nvSpPr>
        <p:spPr>
          <a:xfrm flipV="1">
            <a:off x="7339680" y="213048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23"/>
          <p:cNvSpPr/>
          <p:nvPr/>
        </p:nvSpPr>
        <p:spPr>
          <a:xfrm>
            <a:off x="7339680" y="280404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24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59" name="CustomShape 25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0" name="CustomShape 26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1" name="CustomShape 27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2" name="CustomShape 28"/>
          <p:cNvSpPr/>
          <p:nvPr/>
        </p:nvSpPr>
        <p:spPr>
          <a:xfrm>
            <a:off x="7456680" y="258048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3" name="CustomShape 29"/>
          <p:cNvSpPr/>
          <p:nvPr/>
        </p:nvSpPr>
        <p:spPr>
          <a:xfrm>
            <a:off x="825948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4" name="CustomShape 30"/>
          <p:cNvSpPr/>
          <p:nvPr/>
        </p:nvSpPr>
        <p:spPr>
          <a:xfrm>
            <a:off x="380880" y="4917600"/>
            <a:ext cx="92174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65" name="CustomShape 31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6" name="CustomShape 32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7" name="CustomShape 33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8" name="CustomShape 34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69" name="CustomShape 35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0" name="CustomShape 36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71" name="CustomShape 37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2" name="CustomShape 38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73" name="CustomShape 39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41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42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43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44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45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0" name="CustomShape 46"/>
          <p:cNvSpPr/>
          <p:nvPr/>
        </p:nvSpPr>
        <p:spPr>
          <a:xfrm>
            <a:off x="8001000" y="53794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1" name="CustomShape 47"/>
          <p:cNvSpPr/>
          <p:nvPr/>
        </p:nvSpPr>
        <p:spPr>
          <a:xfrm>
            <a:off x="7976520" y="6502680"/>
            <a:ext cx="1228680" cy="759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82" name="CustomShape 48"/>
          <p:cNvSpPr/>
          <p:nvPr/>
        </p:nvSpPr>
        <p:spPr>
          <a:xfrm flipV="1">
            <a:off x="7339680" y="5600520"/>
            <a:ext cx="634320" cy="65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49"/>
          <p:cNvSpPr/>
          <p:nvPr/>
        </p:nvSpPr>
        <p:spPr>
          <a:xfrm>
            <a:off x="7339680" y="6274080"/>
            <a:ext cx="6343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50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5" name="CustomShape 51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6" name="CustomShape 52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7" name="CustomShape 53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8" name="CustomShape 54"/>
          <p:cNvSpPr/>
          <p:nvPr/>
        </p:nvSpPr>
        <p:spPr>
          <a:xfrm>
            <a:off x="7456680" y="6050520"/>
            <a:ext cx="90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xipGen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89" name="CustomShape 55"/>
          <p:cNvSpPr/>
          <p:nvPr/>
        </p:nvSpPr>
        <p:spPr>
          <a:xfrm>
            <a:off x="825948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0" name="CustomShape 56"/>
          <p:cNvSpPr/>
          <p:nvPr/>
        </p:nvSpPr>
        <p:spPr>
          <a:xfrm>
            <a:off x="12231720" y="33994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1" name="CustomShape 57"/>
          <p:cNvSpPr/>
          <p:nvPr/>
        </p:nvSpPr>
        <p:spPr>
          <a:xfrm>
            <a:off x="12243960" y="4590000"/>
            <a:ext cx="2014920" cy="8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.appimage_xip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792" name="CustomShape 58"/>
          <p:cNvSpPr/>
          <p:nvPr/>
        </p:nvSpPr>
        <p:spPr>
          <a:xfrm>
            <a:off x="9208080" y="21452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59"/>
          <p:cNvSpPr/>
          <p:nvPr/>
        </p:nvSpPr>
        <p:spPr>
          <a:xfrm flipV="1">
            <a:off x="9232560" y="36457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60"/>
          <p:cNvSpPr/>
          <p:nvPr/>
        </p:nvSpPr>
        <p:spPr>
          <a:xfrm>
            <a:off x="9220320" y="345492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61"/>
          <p:cNvSpPr/>
          <p:nvPr/>
        </p:nvSpPr>
        <p:spPr>
          <a:xfrm flipV="1">
            <a:off x="9238320" y="490788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2"/>
          <p:cNvSpPr/>
          <p:nvPr/>
        </p:nvSpPr>
        <p:spPr>
          <a:xfrm>
            <a:off x="10425240" y="34642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797" name="CustomShape 63"/>
          <p:cNvSpPr/>
          <p:nvPr/>
        </p:nvSpPr>
        <p:spPr>
          <a:xfrm>
            <a:off x="10483200" y="477396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312800" y="45154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0880" y="144792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Post build steps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39AF7A95-F963-42A5-8B67-463B42D765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609480" y="167652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>
            <a:off x="618840" y="28026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415600" y="167652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5" name="CustomShape 8"/>
          <p:cNvSpPr/>
          <p:nvPr/>
        </p:nvSpPr>
        <p:spPr>
          <a:xfrm>
            <a:off x="2415600" y="278748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2151720" y="3898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>
            <a:off x="4114800" y="252540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08" name="CustomShape 11"/>
          <p:cNvSpPr/>
          <p:nvPr/>
        </p:nvSpPr>
        <p:spPr>
          <a:xfrm>
            <a:off x="1086480" y="227700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2133720" y="334188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10" name="CustomShape 13"/>
          <p:cNvSpPr/>
          <p:nvPr/>
        </p:nvSpPr>
        <p:spPr>
          <a:xfrm>
            <a:off x="1447920" y="194328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1447920" y="303264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3429000" y="194328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 flipV="1">
            <a:off x="3420000" y="27885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3420000" y="27885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422320" y="278748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6108120" y="252540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17" name="CustomShape 20"/>
          <p:cNvSpPr/>
          <p:nvPr/>
        </p:nvSpPr>
        <p:spPr>
          <a:xfrm>
            <a:off x="1405440" y="306936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8" name="CustomShape 21"/>
          <p:cNvSpPr/>
          <p:nvPr/>
        </p:nvSpPr>
        <p:spPr>
          <a:xfrm>
            <a:off x="3664080" y="345492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19" name="CustomShape 22"/>
          <p:cNvSpPr/>
          <p:nvPr/>
        </p:nvSpPr>
        <p:spPr>
          <a:xfrm>
            <a:off x="1441080" y="190584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0" name="CustomShape 23"/>
          <p:cNvSpPr/>
          <p:nvPr/>
        </p:nvSpPr>
        <p:spPr>
          <a:xfrm>
            <a:off x="5369040" y="297828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1" name="CustomShape 24"/>
          <p:cNvSpPr/>
          <p:nvPr/>
        </p:nvSpPr>
        <p:spPr>
          <a:xfrm>
            <a:off x="6863400" y="411624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2" name="CustomShape 25"/>
          <p:cNvSpPr/>
          <p:nvPr/>
        </p:nvSpPr>
        <p:spPr>
          <a:xfrm>
            <a:off x="380880" y="4917600"/>
            <a:ext cx="7388640" cy="31212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23" name="CustomShape 26"/>
          <p:cNvSpPr/>
          <p:nvPr/>
        </p:nvSpPr>
        <p:spPr>
          <a:xfrm>
            <a:off x="609480" y="514620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4" name="CustomShape 27"/>
          <p:cNvSpPr/>
          <p:nvPr/>
        </p:nvSpPr>
        <p:spPr>
          <a:xfrm>
            <a:off x="618840" y="6272640"/>
            <a:ext cx="8352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2415600" y="514620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2415600" y="6257160"/>
            <a:ext cx="1010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.obj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2151720" y="736812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.lib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4114800" y="5995080"/>
            <a:ext cx="129240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.out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1086480" y="574704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0" name="CustomShape 33"/>
          <p:cNvSpPr/>
          <p:nvPr/>
        </p:nvSpPr>
        <p:spPr>
          <a:xfrm>
            <a:off x="2133720" y="6811920"/>
            <a:ext cx="12924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…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831" name="CustomShape 34"/>
          <p:cNvSpPr/>
          <p:nvPr/>
        </p:nvSpPr>
        <p:spPr>
          <a:xfrm>
            <a:off x="1447920" y="5412960"/>
            <a:ext cx="96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1447920" y="6502680"/>
            <a:ext cx="93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3429000" y="5412960"/>
            <a:ext cx="682920" cy="84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 flipV="1">
            <a:off x="3420000" y="6258960"/>
            <a:ext cx="691920" cy="2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 flipV="1">
            <a:off x="3420000" y="6258960"/>
            <a:ext cx="691920" cy="13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422320" y="6257160"/>
            <a:ext cx="67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0"/>
          <p:cNvSpPr/>
          <p:nvPr/>
        </p:nvSpPr>
        <p:spPr>
          <a:xfrm>
            <a:off x="6108120" y="5995080"/>
            <a:ext cx="1228680" cy="477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.rprc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38" name="CustomShape 41"/>
          <p:cNvSpPr/>
          <p:nvPr/>
        </p:nvSpPr>
        <p:spPr>
          <a:xfrm>
            <a:off x="1405440" y="653940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39" name="CustomShape 42"/>
          <p:cNvSpPr/>
          <p:nvPr/>
        </p:nvSpPr>
        <p:spPr>
          <a:xfrm>
            <a:off x="3664080" y="6924600"/>
            <a:ext cx="722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0" name="CustomShape 43"/>
          <p:cNvSpPr/>
          <p:nvPr/>
        </p:nvSpPr>
        <p:spPr>
          <a:xfrm>
            <a:off x="1441080" y="5375880"/>
            <a:ext cx="1039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1" name="CustomShape 44"/>
          <p:cNvSpPr/>
          <p:nvPr/>
        </p:nvSpPr>
        <p:spPr>
          <a:xfrm>
            <a:off x="5369040" y="6448320"/>
            <a:ext cx="93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out2rpc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2" name="CustomShape 45"/>
          <p:cNvSpPr/>
          <p:nvPr/>
        </p:nvSpPr>
        <p:spPr>
          <a:xfrm>
            <a:off x="6863400" y="7586280"/>
            <a:ext cx="786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CPUn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43" name="CustomShape 46"/>
          <p:cNvSpPr/>
          <p:nvPr/>
        </p:nvSpPr>
        <p:spPr>
          <a:xfrm>
            <a:off x="10344960" y="4015080"/>
            <a:ext cx="2014920" cy="49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.appimage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844" name="CustomShape 47"/>
          <p:cNvSpPr/>
          <p:nvPr/>
        </p:nvSpPr>
        <p:spPr>
          <a:xfrm>
            <a:off x="7321320" y="2760840"/>
            <a:ext cx="3020760" cy="150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48"/>
          <p:cNvSpPr/>
          <p:nvPr/>
        </p:nvSpPr>
        <p:spPr>
          <a:xfrm flipV="1">
            <a:off x="7345800" y="4261320"/>
            <a:ext cx="2996280" cy="195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9"/>
          <p:cNvSpPr/>
          <p:nvPr/>
        </p:nvSpPr>
        <p:spPr>
          <a:xfrm>
            <a:off x="8538480" y="4079880"/>
            <a:ext cx="1585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multiCoreGen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005840" y="438120"/>
            <a:ext cx="12615840" cy="81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840" b="1" strike="noStrike" spc="-1">
                <a:solidFill>
                  <a:srgbClr val="DE0000"/>
                </a:solidFill>
                <a:latin typeface="Arial"/>
                <a:ea typeface="DejaVu Sans"/>
              </a:rPr>
              <a:t>Multi-core Image</a:t>
            </a:r>
            <a:endParaRPr lang="en-IN" sz="3840" b="0" strike="noStrike" spc="-1">
              <a:latin typeface="Arial"/>
            </a:endParaRPr>
          </a:p>
        </p:txBody>
      </p:sp>
      <p:graphicFrame>
        <p:nvGraphicFramePr>
          <p:cNvPr id="848" name="Table 2"/>
          <p:cNvGraphicFramePr/>
          <p:nvPr/>
        </p:nvGraphicFramePr>
        <p:xfrm>
          <a:off x="2807640" y="1691640"/>
          <a:ext cx="3457080" cy="4937400"/>
        </p:xfrm>
        <a:graphic>
          <a:graphicData uri="http://schemas.openxmlformats.org/drawingml/2006/table">
            <a:tbl>
              <a:tblPr/>
              <a:tblGrid>
                <a:gridCol w="34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Multi-Core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Meta Header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Header End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1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2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….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N RPRC</a:t>
                      </a:r>
                      <a:endParaRPr lang="en-IN" sz="20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9" name="CustomShape 3"/>
          <p:cNvSpPr/>
          <p:nvPr/>
        </p:nvSpPr>
        <p:spPr>
          <a:xfrm>
            <a:off x="6404400" y="1691640"/>
            <a:ext cx="406800" cy="57132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4"/>
          <p:cNvGraphicFramePr/>
          <p:nvPr/>
        </p:nvGraphicFramePr>
        <p:xfrm>
          <a:off x="8374680" y="1679040"/>
          <a:ext cx="1789200" cy="12420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Magic Word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Number of Cores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Device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1" name="Table 5"/>
          <p:cNvGraphicFramePr/>
          <p:nvPr/>
        </p:nvGraphicFramePr>
        <p:xfrm>
          <a:off x="8374680" y="335448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Core ID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RPPC Image Offset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CustomShape 6"/>
          <p:cNvSpPr/>
          <p:nvPr/>
        </p:nvSpPr>
        <p:spPr>
          <a:xfrm>
            <a:off x="6374160" y="278496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7"/>
          <p:cNvSpPr/>
          <p:nvPr/>
        </p:nvSpPr>
        <p:spPr>
          <a:xfrm rot="10800000" flipH="1" flipV="1">
            <a:off x="9934200" y="2611440"/>
            <a:ext cx="1557720" cy="308880"/>
          </a:xfrm>
          <a:prstGeom prst="bentConnector3">
            <a:avLst>
              <a:gd name="adj1" fmla="val 15578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8"/>
          <p:cNvSpPr/>
          <p:nvPr/>
        </p:nvSpPr>
        <p:spPr>
          <a:xfrm rot="10800000" flipH="1" flipV="1">
            <a:off x="9964440" y="425988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9"/>
          <p:cNvSpPr/>
          <p:nvPr/>
        </p:nvSpPr>
        <p:spPr>
          <a:xfrm>
            <a:off x="10287000" y="1679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6" name="CustomShape 10"/>
          <p:cNvSpPr/>
          <p:nvPr/>
        </p:nvSpPr>
        <p:spPr>
          <a:xfrm>
            <a:off x="10287000" y="1989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10287000" y="23180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0x00000008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10287000" y="264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0x0000000C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10287000" y="33858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10287000" y="3695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1" name="CustomShape 15"/>
          <p:cNvSpPr/>
          <p:nvPr/>
        </p:nvSpPr>
        <p:spPr>
          <a:xfrm>
            <a:off x="9982080" y="14202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2" name="CustomShape 16"/>
          <p:cNvSpPr/>
          <p:nvPr/>
        </p:nvSpPr>
        <p:spPr>
          <a:xfrm>
            <a:off x="7362720" y="20901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(16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3" name="CustomShape 17"/>
          <p:cNvSpPr/>
          <p:nvPr/>
        </p:nvSpPr>
        <p:spPr>
          <a:xfrm>
            <a:off x="7362720" y="3418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graphicFrame>
        <p:nvGraphicFramePr>
          <p:cNvPr id="864" name="Table 18"/>
          <p:cNvGraphicFramePr/>
          <p:nvPr/>
        </p:nvGraphicFramePr>
        <p:xfrm>
          <a:off x="8374680" y="4486320"/>
          <a:ext cx="1789200" cy="617400"/>
        </p:xfrm>
        <a:graphic>
          <a:graphicData uri="http://schemas.openxmlformats.org/drawingml/2006/table">
            <a:tbl>
              <a:tblPr/>
              <a:tblGrid>
                <a:gridCol w="178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Reserved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End of Header</a:t>
                      </a:r>
                      <a:endParaRPr lang="en-IN" sz="1300" b="0" strike="noStrike" spc="-1"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5" name="CustomShape 19"/>
          <p:cNvSpPr/>
          <p:nvPr/>
        </p:nvSpPr>
        <p:spPr>
          <a:xfrm>
            <a:off x="6374160" y="3916800"/>
            <a:ext cx="406800" cy="54216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0"/>
          <p:cNvSpPr/>
          <p:nvPr/>
        </p:nvSpPr>
        <p:spPr>
          <a:xfrm rot="10800000" flipH="1" flipV="1">
            <a:off x="9964440" y="5391720"/>
            <a:ext cx="1587960" cy="594000"/>
          </a:xfrm>
          <a:prstGeom prst="bentConnector3">
            <a:avLst>
              <a:gd name="adj1" fmla="val 16349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21"/>
          <p:cNvSpPr/>
          <p:nvPr/>
        </p:nvSpPr>
        <p:spPr>
          <a:xfrm>
            <a:off x="10287000" y="451764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0x00000000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8" name="CustomShape 22"/>
          <p:cNvSpPr/>
          <p:nvPr/>
        </p:nvSpPr>
        <p:spPr>
          <a:xfrm>
            <a:off x="10287000" y="482760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0x00000004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69" name="CustomShape 23"/>
          <p:cNvSpPr/>
          <p:nvPr/>
        </p:nvSpPr>
        <p:spPr>
          <a:xfrm>
            <a:off x="7362720" y="45507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(8 Bytes)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0" name="CustomShape 24"/>
          <p:cNvSpPr/>
          <p:nvPr/>
        </p:nvSpPr>
        <p:spPr>
          <a:xfrm rot="10800000">
            <a:off x="3213720" y="7149600"/>
            <a:ext cx="436320" cy="27252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25"/>
          <p:cNvSpPr/>
          <p:nvPr/>
        </p:nvSpPr>
        <p:spPr>
          <a:xfrm rot="16200000">
            <a:off x="1293480" y="282636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Meta Header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2" name="CustomShape 26"/>
          <p:cNvSpPr/>
          <p:nvPr/>
        </p:nvSpPr>
        <p:spPr>
          <a:xfrm rot="10800000">
            <a:off x="3153600" y="8840880"/>
            <a:ext cx="405720" cy="220680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27"/>
          <p:cNvSpPr/>
          <p:nvPr/>
        </p:nvSpPr>
        <p:spPr>
          <a:xfrm rot="16200000">
            <a:off x="1338120" y="52549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 Images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4" name="CustomShape 28"/>
          <p:cNvSpPr/>
          <p:nvPr/>
        </p:nvSpPr>
        <p:spPr>
          <a:xfrm>
            <a:off x="6374160" y="6054480"/>
            <a:ext cx="406800" cy="572040"/>
          </a:xfrm>
          <a:prstGeom prst="rightBrace">
            <a:avLst>
              <a:gd name="adj1" fmla="val 8333"/>
              <a:gd name="adj2" fmla="val 5182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29"/>
          <p:cNvSpPr/>
          <p:nvPr/>
        </p:nvSpPr>
        <p:spPr>
          <a:xfrm>
            <a:off x="6814080" y="6203520"/>
            <a:ext cx="167364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*Refer RPRC Format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6" name="CustomShape 30"/>
          <p:cNvSpPr/>
          <p:nvPr/>
        </p:nvSpPr>
        <p:spPr>
          <a:xfrm>
            <a:off x="9791640" y="304848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Core Index)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77" name="CustomShape 31"/>
          <p:cNvSpPr/>
          <p:nvPr/>
        </p:nvSpPr>
        <p:spPr>
          <a:xfrm>
            <a:off x="9829800" y="4189320"/>
            <a:ext cx="266400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Offset: 0x10 + (8 * Num Cores)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228600" y="1056960"/>
            <a:ext cx="3197520" cy="178776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Space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228600" y="3000600"/>
            <a:ext cx="3197520" cy="2660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 Space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8A2647E-BDAD-49D2-9BAF-5C6A59A61A18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454320" y="3421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454320" y="21924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 Message Char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8" name="CustomShape 11"/>
          <p:cNvSpPr/>
          <p:nvPr/>
        </p:nvSpPr>
        <p:spPr>
          <a:xfrm>
            <a:off x="441360" y="14587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438120" y="490212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Linux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0" name="CustomShape 13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A53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6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5" name="CustomShape 18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7" name="CustomShape 20"/>
          <p:cNvSpPr/>
          <p:nvPr/>
        </p:nvSpPr>
        <p:spPr>
          <a:xfrm>
            <a:off x="83059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8" name="CustomShape 21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99" name="CustomShape 22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0" name="CustomShape 23"/>
          <p:cNvSpPr/>
          <p:nvPr/>
        </p:nvSpPr>
        <p:spPr>
          <a:xfrm>
            <a:off x="80010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4"/>
          <p:cNvSpPr/>
          <p:nvPr/>
        </p:nvSpPr>
        <p:spPr>
          <a:xfrm>
            <a:off x="92962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25"/>
          <p:cNvSpPr/>
          <p:nvPr/>
        </p:nvSpPr>
        <p:spPr>
          <a:xfrm>
            <a:off x="92962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4" name="CustomShape 27"/>
          <p:cNvSpPr/>
          <p:nvPr/>
        </p:nvSpPr>
        <p:spPr>
          <a:xfrm>
            <a:off x="40140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Mail Box Driver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05" name="CustomShape 28"/>
          <p:cNvSpPr/>
          <p:nvPr/>
        </p:nvSpPr>
        <p:spPr>
          <a:xfrm>
            <a:off x="68580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9"/>
          <p:cNvSpPr/>
          <p:nvPr/>
        </p:nvSpPr>
        <p:spPr>
          <a:xfrm>
            <a:off x="3213360" y="4514760"/>
            <a:ext cx="82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30"/>
          <p:cNvSpPr/>
          <p:nvPr/>
        </p:nvSpPr>
        <p:spPr>
          <a:xfrm>
            <a:off x="1895760" y="1952280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1"/>
          <p:cNvSpPr/>
          <p:nvPr/>
        </p:nvSpPr>
        <p:spPr>
          <a:xfrm>
            <a:off x="1895760" y="2729520"/>
            <a:ext cx="360" cy="68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32"/>
          <p:cNvSpPr/>
          <p:nvPr/>
        </p:nvSpPr>
        <p:spPr>
          <a:xfrm>
            <a:off x="1905840" y="399168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33"/>
          <p:cNvSpPr/>
          <p:nvPr/>
        </p:nvSpPr>
        <p:spPr>
          <a:xfrm>
            <a:off x="1112508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M4F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1" name="CustomShape 34"/>
          <p:cNvSpPr/>
          <p:nvPr/>
        </p:nvSpPr>
        <p:spPr>
          <a:xfrm>
            <a:off x="1129284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2" name="CustomShape 35"/>
          <p:cNvSpPr/>
          <p:nvPr/>
        </p:nvSpPr>
        <p:spPr>
          <a:xfrm>
            <a:off x="1127772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3" name="CustomShape 36"/>
          <p:cNvSpPr/>
          <p:nvPr/>
        </p:nvSpPr>
        <p:spPr>
          <a:xfrm>
            <a:off x="1112508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M4FSS0-0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4" name="CustomShape 37"/>
          <p:cNvSpPr/>
          <p:nvPr/>
        </p:nvSpPr>
        <p:spPr>
          <a:xfrm>
            <a:off x="116586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8"/>
          <p:cNvSpPr/>
          <p:nvPr/>
        </p:nvSpPr>
        <p:spPr>
          <a:xfrm>
            <a:off x="1129284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6" name="CustomShape 39"/>
          <p:cNvSpPr/>
          <p:nvPr/>
        </p:nvSpPr>
        <p:spPr>
          <a:xfrm>
            <a:off x="105156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0"/>
          <p:cNvSpPr/>
          <p:nvPr/>
        </p:nvSpPr>
        <p:spPr>
          <a:xfrm>
            <a:off x="1187568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18" name="CustomShape 41"/>
          <p:cNvSpPr/>
          <p:nvPr/>
        </p:nvSpPr>
        <p:spPr>
          <a:xfrm flipH="1">
            <a:off x="1297476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2"/>
          <p:cNvSpPr/>
          <p:nvPr/>
        </p:nvSpPr>
        <p:spPr>
          <a:xfrm>
            <a:off x="1298052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2286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029725D-6C26-4070-A30C-1186612A23A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963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9907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3808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2286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6858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8"/>
          <p:cNvSpPr/>
          <p:nvPr/>
        </p:nvSpPr>
        <p:spPr>
          <a:xfrm>
            <a:off x="19810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9"/>
          <p:cNvSpPr/>
          <p:nvPr/>
        </p:nvSpPr>
        <p:spPr>
          <a:xfrm>
            <a:off x="19810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3963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0" name="CustomShape 11"/>
          <p:cNvSpPr/>
          <p:nvPr/>
        </p:nvSpPr>
        <p:spPr>
          <a:xfrm>
            <a:off x="38862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40539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2" name="CustomShape 13"/>
          <p:cNvSpPr/>
          <p:nvPr/>
        </p:nvSpPr>
        <p:spPr>
          <a:xfrm>
            <a:off x="4648320" y="33775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40384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38862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434340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17"/>
          <p:cNvSpPr/>
          <p:nvPr/>
        </p:nvSpPr>
        <p:spPr>
          <a:xfrm>
            <a:off x="5638680" y="31489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18"/>
          <p:cNvSpPr/>
          <p:nvPr/>
        </p:nvSpPr>
        <p:spPr>
          <a:xfrm>
            <a:off x="5638680" y="391104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19"/>
          <p:cNvSpPr/>
          <p:nvPr/>
        </p:nvSpPr>
        <p:spPr>
          <a:xfrm>
            <a:off x="40539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39" name="CustomShape 20"/>
          <p:cNvSpPr/>
          <p:nvPr/>
        </p:nvSpPr>
        <p:spPr>
          <a:xfrm>
            <a:off x="32004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1"/>
          <p:cNvSpPr/>
          <p:nvPr/>
        </p:nvSpPr>
        <p:spPr>
          <a:xfrm>
            <a:off x="75438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1" name="CustomShape 22"/>
          <p:cNvSpPr/>
          <p:nvPr/>
        </p:nvSpPr>
        <p:spPr>
          <a:xfrm>
            <a:off x="77115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2" name="CustomShape 23"/>
          <p:cNvSpPr/>
          <p:nvPr/>
        </p:nvSpPr>
        <p:spPr>
          <a:xfrm>
            <a:off x="76960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3" name="CustomShape 24"/>
          <p:cNvSpPr/>
          <p:nvPr/>
        </p:nvSpPr>
        <p:spPr>
          <a:xfrm>
            <a:off x="75438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4" name="CustomShape 25"/>
          <p:cNvSpPr/>
          <p:nvPr/>
        </p:nvSpPr>
        <p:spPr>
          <a:xfrm>
            <a:off x="80773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26"/>
          <p:cNvSpPr/>
          <p:nvPr/>
        </p:nvSpPr>
        <p:spPr>
          <a:xfrm>
            <a:off x="77115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6" name="CustomShape 27"/>
          <p:cNvSpPr/>
          <p:nvPr/>
        </p:nvSpPr>
        <p:spPr>
          <a:xfrm>
            <a:off x="6858000" y="447192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8"/>
          <p:cNvSpPr/>
          <p:nvPr/>
        </p:nvSpPr>
        <p:spPr>
          <a:xfrm>
            <a:off x="82940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48" name="CustomShape 29"/>
          <p:cNvSpPr/>
          <p:nvPr/>
        </p:nvSpPr>
        <p:spPr>
          <a:xfrm flipH="1">
            <a:off x="93934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30"/>
          <p:cNvSpPr/>
          <p:nvPr/>
        </p:nvSpPr>
        <p:spPr>
          <a:xfrm>
            <a:off x="93992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31"/>
          <p:cNvSpPr/>
          <p:nvPr/>
        </p:nvSpPr>
        <p:spPr>
          <a:xfrm>
            <a:off x="11201400" y="211824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1" name="CustomShape 32"/>
          <p:cNvSpPr/>
          <p:nvPr/>
        </p:nvSpPr>
        <p:spPr>
          <a:xfrm>
            <a:off x="11369160" y="421560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2" name="CustomShape 33"/>
          <p:cNvSpPr/>
          <p:nvPr/>
        </p:nvSpPr>
        <p:spPr>
          <a:xfrm>
            <a:off x="11353680" y="490176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3" name="CustomShape 34"/>
          <p:cNvSpPr/>
          <p:nvPr/>
        </p:nvSpPr>
        <p:spPr>
          <a:xfrm>
            <a:off x="11201400" y="579132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R5FSS1-1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4" name="CustomShape 35"/>
          <p:cNvSpPr/>
          <p:nvPr/>
        </p:nvSpPr>
        <p:spPr>
          <a:xfrm>
            <a:off x="11734920" y="31489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11369160" y="264852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6" name="CustomShape 37"/>
          <p:cNvSpPr/>
          <p:nvPr/>
        </p:nvSpPr>
        <p:spPr>
          <a:xfrm>
            <a:off x="10515600" y="44823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11951640" y="342144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58" name="CustomShape 39"/>
          <p:cNvSpPr/>
          <p:nvPr/>
        </p:nvSpPr>
        <p:spPr>
          <a:xfrm flipH="1">
            <a:off x="13051080" y="31816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0"/>
          <p:cNvSpPr/>
          <p:nvPr/>
        </p:nvSpPr>
        <p:spPr>
          <a:xfrm>
            <a:off x="13056840" y="39546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17067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D1BD234-F189-4EC0-B4B5-51F72F39442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18745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24688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18594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17067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66" name="CustomShape 7"/>
          <p:cNvSpPr/>
          <p:nvPr/>
        </p:nvSpPr>
        <p:spPr>
          <a:xfrm>
            <a:off x="21639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8"/>
          <p:cNvSpPr/>
          <p:nvPr/>
        </p:nvSpPr>
        <p:spPr>
          <a:xfrm>
            <a:off x="34596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9"/>
          <p:cNvSpPr/>
          <p:nvPr/>
        </p:nvSpPr>
        <p:spPr>
          <a:xfrm>
            <a:off x="34596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18745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0" name="CustomShape 11"/>
          <p:cNvSpPr/>
          <p:nvPr/>
        </p:nvSpPr>
        <p:spPr>
          <a:xfrm>
            <a:off x="53643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R5F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1" name="CustomShape 12"/>
          <p:cNvSpPr/>
          <p:nvPr/>
        </p:nvSpPr>
        <p:spPr>
          <a:xfrm>
            <a:off x="55321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2" name="CustomShape 13"/>
          <p:cNvSpPr/>
          <p:nvPr/>
        </p:nvSpPr>
        <p:spPr>
          <a:xfrm>
            <a:off x="6126480" y="324072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3" name="CustomShape 14"/>
          <p:cNvSpPr/>
          <p:nvPr/>
        </p:nvSpPr>
        <p:spPr>
          <a:xfrm>
            <a:off x="55170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4" name="CustomShape 15"/>
          <p:cNvSpPr/>
          <p:nvPr/>
        </p:nvSpPr>
        <p:spPr>
          <a:xfrm>
            <a:off x="53643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R5FSS0-1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5" name="CustomShape 16"/>
          <p:cNvSpPr/>
          <p:nvPr/>
        </p:nvSpPr>
        <p:spPr>
          <a:xfrm>
            <a:off x="582156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17"/>
          <p:cNvSpPr/>
          <p:nvPr/>
        </p:nvSpPr>
        <p:spPr>
          <a:xfrm>
            <a:off x="7117200" y="3012120"/>
            <a:ext cx="360" cy="26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18"/>
          <p:cNvSpPr/>
          <p:nvPr/>
        </p:nvSpPr>
        <p:spPr>
          <a:xfrm>
            <a:off x="7117200" y="3773880"/>
            <a:ext cx="360" cy="30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55321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79" name="CustomShape 20"/>
          <p:cNvSpPr/>
          <p:nvPr/>
        </p:nvSpPr>
        <p:spPr>
          <a:xfrm>
            <a:off x="4678560" y="434520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21"/>
          <p:cNvSpPr/>
          <p:nvPr/>
        </p:nvSpPr>
        <p:spPr>
          <a:xfrm>
            <a:off x="9021960" y="1981080"/>
            <a:ext cx="3197520" cy="354240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C66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1" name="CustomShape 22"/>
          <p:cNvSpPr/>
          <p:nvPr/>
        </p:nvSpPr>
        <p:spPr>
          <a:xfrm>
            <a:off x="9189720" y="4078440"/>
            <a:ext cx="281664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Notify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2" name="CustomShape 23"/>
          <p:cNvSpPr/>
          <p:nvPr/>
        </p:nvSpPr>
        <p:spPr>
          <a:xfrm>
            <a:off x="9174600" y="4764600"/>
            <a:ext cx="2819520" cy="530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RTOS or FreeRTOS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3" name="CustomShape 24"/>
          <p:cNvSpPr/>
          <p:nvPr/>
        </p:nvSpPr>
        <p:spPr>
          <a:xfrm>
            <a:off x="9021960" y="5654160"/>
            <a:ext cx="3197520" cy="530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C66 DSP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4" name="CustomShape 25"/>
          <p:cNvSpPr/>
          <p:nvPr/>
        </p:nvSpPr>
        <p:spPr>
          <a:xfrm>
            <a:off x="9555480" y="3012120"/>
            <a:ext cx="360" cy="106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9189720" y="2511360"/>
            <a:ext cx="2816640" cy="530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User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6" name="CustomShape 27"/>
          <p:cNvSpPr/>
          <p:nvPr/>
        </p:nvSpPr>
        <p:spPr>
          <a:xfrm>
            <a:off x="8336160" y="4334760"/>
            <a:ext cx="85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9772560" y="3284280"/>
            <a:ext cx="2206800" cy="530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IPC RP Message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988" name="CustomShape 29"/>
          <p:cNvSpPr/>
          <p:nvPr/>
        </p:nvSpPr>
        <p:spPr>
          <a:xfrm flipH="1">
            <a:off x="10871640" y="3044880"/>
            <a:ext cx="360" cy="23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10877400" y="3817800"/>
            <a:ext cx="360" cy="25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DF4C531-FBEB-48D5-9930-63DA0982466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1" name="Picture 4"/>
          <p:cNvPicPr/>
          <p:nvPr/>
        </p:nvPicPr>
        <p:blipFill>
          <a:blip r:embed="rId2"/>
          <a:stretch/>
        </p:blipFill>
        <p:spPr>
          <a:xfrm>
            <a:off x="838080" y="891360"/>
            <a:ext cx="12272400" cy="4592160"/>
          </a:xfrm>
          <a:prstGeom prst="rect">
            <a:avLst/>
          </a:prstGeom>
          <a:ln w="0">
            <a:noFill/>
          </a:ln>
        </p:spPr>
      </p:pic>
      <p:sp>
        <p:nvSpPr>
          <p:cNvPr id="992" name="CustomShape 2"/>
          <p:cNvSpPr/>
          <p:nvPr/>
        </p:nvSpPr>
        <p:spPr>
          <a:xfrm>
            <a:off x="8458200" y="2731680"/>
            <a:ext cx="1494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"/>
          <p:cNvSpPr/>
          <p:nvPr/>
        </p:nvSpPr>
        <p:spPr>
          <a:xfrm>
            <a:off x="6400800" y="2362320"/>
            <a:ext cx="205452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 flipH="1" flipV="1">
            <a:off x="10436400" y="3807000"/>
            <a:ext cx="835200" cy="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5"/>
          <p:cNvSpPr/>
          <p:nvPr/>
        </p:nvSpPr>
        <p:spPr>
          <a:xfrm>
            <a:off x="11277720" y="3562560"/>
            <a:ext cx="2054520" cy="5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Keep IPC disabled with a CPU if not needed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996" name="CustomShape 6"/>
          <p:cNvSpPr/>
          <p:nvPr/>
        </p:nvSpPr>
        <p:spPr>
          <a:xfrm>
            <a:off x="8458200" y="4114800"/>
            <a:ext cx="3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7"/>
          <p:cNvSpPr/>
          <p:nvPr/>
        </p:nvSpPr>
        <p:spPr>
          <a:xfrm>
            <a:off x="6934320" y="3795480"/>
            <a:ext cx="1521000" cy="727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this to enable IPC with Linux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DE680821-CC5A-4AB7-9AE0-AD934143EB3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999" name="Picture 1"/>
          <p:cNvPicPr/>
          <p:nvPr/>
        </p:nvPicPr>
        <p:blipFill>
          <a:blip r:embed="rId2"/>
          <a:stretch/>
        </p:blipFill>
        <p:spPr>
          <a:xfrm>
            <a:off x="1752480" y="983520"/>
            <a:ext cx="10531800" cy="4235760"/>
          </a:xfrm>
          <a:prstGeom prst="rect">
            <a:avLst/>
          </a:prstGeom>
          <a:ln w="0">
            <a:noFill/>
          </a:ln>
        </p:spPr>
      </p:pic>
      <p:sp>
        <p:nvSpPr>
          <p:cNvPr id="1000" name="CustomShape 2"/>
          <p:cNvSpPr/>
          <p:nvPr/>
        </p:nvSpPr>
        <p:spPr>
          <a:xfrm>
            <a:off x="8534520" y="3371040"/>
            <a:ext cx="149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629400" y="3048120"/>
            <a:ext cx="190224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2CB3A0E-B52B-4688-853F-743A1DE03D3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003" name="Picture 1"/>
          <p:cNvPicPr/>
          <p:nvPr/>
        </p:nvPicPr>
        <p:blipFill>
          <a:blip r:embed="rId2"/>
          <a:stretch/>
        </p:blipFill>
        <p:spPr>
          <a:xfrm>
            <a:off x="1523880" y="1143000"/>
            <a:ext cx="10636560" cy="3740400"/>
          </a:xfrm>
          <a:prstGeom prst="rect">
            <a:avLst/>
          </a:prstGeom>
          <a:ln w="0"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96200" y="3048120"/>
            <a:ext cx="1635480" cy="635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Enable IPC between current CPU and another CPU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8134200" y="3371040"/>
            <a:ext cx="24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8329DA9-8A8A-4BF5-B74B-CDC821F38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08" name="CustomShape 3"/>
          <p:cNvSpPr/>
          <p:nvPr/>
        </p:nvSpPr>
        <p:spPr>
          <a:xfrm>
            <a:off x="355104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ROM Bootloader (RBL)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09" name="CustomShape 4"/>
          <p:cNvSpPr/>
          <p:nvPr/>
        </p:nvSpPr>
        <p:spPr>
          <a:xfrm>
            <a:off x="1226880" y="2825640"/>
            <a:ext cx="17496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POWER-ON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0" name="CustomShape 5"/>
          <p:cNvSpPr/>
          <p:nvPr/>
        </p:nvSpPr>
        <p:spPr>
          <a:xfrm>
            <a:off x="271260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6"/>
          <p:cNvSpPr/>
          <p:nvPr/>
        </p:nvSpPr>
        <p:spPr>
          <a:xfrm>
            <a:off x="576072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7"/>
          <p:cNvSpPr/>
          <p:nvPr/>
        </p:nvSpPr>
        <p:spPr>
          <a:xfrm>
            <a:off x="659880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Secondary Bootloader (SBL)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3" name="CustomShape 8"/>
          <p:cNvSpPr/>
          <p:nvPr/>
        </p:nvSpPr>
        <p:spPr>
          <a:xfrm>
            <a:off x="8808840" y="3195000"/>
            <a:ext cx="6829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4040"/>
          </a:solidFill>
          <a:ln>
            <a:solidFill>
              <a:srgbClr val="2F2F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9"/>
          <p:cNvSpPr/>
          <p:nvPr/>
        </p:nvSpPr>
        <p:spPr>
          <a:xfrm>
            <a:off x="9646920" y="2699640"/>
            <a:ext cx="2054520" cy="144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7A7A7A"/>
              </a:gs>
              <a:gs pos="100000">
                <a:srgbClr val="9E9E9E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Application Binary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015" name="Picture 25"/>
          <p:cNvPicPr/>
          <p:nvPr/>
        </p:nvPicPr>
        <p:blipFill>
          <a:blip r:embed="rId2"/>
          <a:stretch/>
        </p:blipFill>
        <p:spPr>
          <a:xfrm>
            <a:off x="1450080" y="3001680"/>
            <a:ext cx="840600" cy="840600"/>
          </a:xfrm>
          <a:prstGeom prst="rect">
            <a:avLst/>
          </a:prstGeom>
          <a:ln w="0">
            <a:noFill/>
          </a:ln>
        </p:spPr>
      </p:pic>
      <p:sp>
        <p:nvSpPr>
          <p:cNvPr id="1016" name="CustomShape 10"/>
          <p:cNvSpPr/>
          <p:nvPr/>
        </p:nvSpPr>
        <p:spPr>
          <a:xfrm rot="5400000">
            <a:off x="5839560" y="11696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7" name="CustomShape 11"/>
          <p:cNvSpPr/>
          <p:nvPr/>
        </p:nvSpPr>
        <p:spPr>
          <a:xfrm rot="5400000">
            <a:off x="8887680" y="1117440"/>
            <a:ext cx="530640" cy="2054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18" name="CustomShape 12"/>
          <p:cNvSpPr/>
          <p:nvPr/>
        </p:nvSpPr>
        <p:spPr>
          <a:xfrm>
            <a:off x="5412240" y="1510200"/>
            <a:ext cx="1475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ROM BOOT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19" name="CustomShape 13"/>
          <p:cNvSpPr/>
          <p:nvPr/>
        </p:nvSpPr>
        <p:spPr>
          <a:xfrm>
            <a:off x="8462160" y="1529280"/>
            <a:ext cx="1376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/>
          <p:nvPr/>
        </p:nvSpPr>
        <p:spPr>
          <a:xfrm>
            <a:off x="1460520" y="1686240"/>
            <a:ext cx="12385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AM64X/AM243X block diagram: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SBL Boot flow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46FDE73-BD01-405B-96E1-F8F7CE6F6D1B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548640" y="3124080"/>
            <a:ext cx="1734480" cy="97236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2362320" y="3657600"/>
            <a:ext cx="106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4" name="CustomShape 5"/>
          <p:cNvSpPr/>
          <p:nvPr/>
        </p:nvSpPr>
        <p:spPr>
          <a:xfrm>
            <a:off x="2416680" y="293544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SBL Parse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025" name="Table 6"/>
          <p:cNvGraphicFramePr/>
          <p:nvPr/>
        </p:nvGraphicFramePr>
        <p:xfrm>
          <a:off x="3522600" y="2728440"/>
          <a:ext cx="2133000" cy="1829880"/>
        </p:xfrm>
        <a:graphic>
          <a:graphicData uri="http://schemas.openxmlformats.org/drawingml/2006/table">
            <a:tbl>
              <a:tblPr/>
              <a:tblGrid>
                <a:gridCol w="213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1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…….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RPRC N</a:t>
                      </a:r>
                      <a:endParaRPr lang="en-IN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040"/>
                      </a:solidFill>
                    </a:lnL>
                    <a:lnR w="12240">
                      <a:solidFill>
                        <a:srgbClr val="404040"/>
                      </a:solidFill>
                    </a:lnR>
                    <a:lnT w="12240">
                      <a:solidFill>
                        <a:srgbClr val="404040"/>
                      </a:solidFill>
                    </a:lnT>
                    <a:lnB w="12240">
                      <a:solidFill>
                        <a:srgbClr val="404040"/>
                      </a:solidFill>
                    </a:lnB>
                    <a:solidFill>
                      <a:srgbClr val="CE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" name="CustomShape 7"/>
          <p:cNvSpPr/>
          <p:nvPr/>
        </p:nvSpPr>
        <p:spPr>
          <a:xfrm>
            <a:off x="3048120" y="4642560"/>
            <a:ext cx="34110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RPRCs for N CPUs were found in the multicore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7" name="CustomShape 8"/>
          <p:cNvSpPr/>
          <p:nvPr/>
        </p:nvSpPr>
        <p:spPr>
          <a:xfrm>
            <a:off x="5791320" y="3620880"/>
            <a:ext cx="144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8" name="CustomShape 9"/>
          <p:cNvSpPr/>
          <p:nvPr/>
        </p:nvSpPr>
        <p:spPr>
          <a:xfrm>
            <a:off x="5656320" y="3238200"/>
            <a:ext cx="1843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RPRC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29" name="CustomShape 10"/>
          <p:cNvSpPr/>
          <p:nvPr/>
        </p:nvSpPr>
        <p:spPr>
          <a:xfrm>
            <a:off x="7469640" y="32104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Core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0" name="CustomShape 11"/>
          <p:cNvSpPr/>
          <p:nvPr/>
        </p:nvSpPr>
        <p:spPr>
          <a:xfrm>
            <a:off x="8934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Load RPRC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31" name="CustomShape 12"/>
          <p:cNvSpPr/>
          <p:nvPr/>
        </p:nvSpPr>
        <p:spPr>
          <a:xfrm>
            <a:off x="86716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2" name="CustomShape 13"/>
          <p:cNvSpPr/>
          <p:nvPr/>
        </p:nvSpPr>
        <p:spPr>
          <a:xfrm>
            <a:off x="10136880" y="362088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3" name="CustomShape 14"/>
          <p:cNvSpPr/>
          <p:nvPr/>
        </p:nvSpPr>
        <p:spPr>
          <a:xfrm>
            <a:off x="10383840" y="320364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Set Entry Point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34" name="CustomShape 15"/>
          <p:cNvSpPr/>
          <p:nvPr/>
        </p:nvSpPr>
        <p:spPr>
          <a:xfrm>
            <a:off x="11585520" y="3607560"/>
            <a:ext cx="244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35" name="CustomShape 16"/>
          <p:cNvSpPr/>
          <p:nvPr/>
        </p:nvSpPr>
        <p:spPr>
          <a:xfrm>
            <a:off x="11822040" y="3196080"/>
            <a:ext cx="1198800" cy="8200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Release Core from Reset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2207880" y="4870800"/>
            <a:ext cx="5882400" cy="1524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7" name="CustomShape 2"/>
          <p:cNvSpPr/>
          <p:nvPr/>
        </p:nvSpPr>
        <p:spPr>
          <a:xfrm>
            <a:off x="1402920" y="6642720"/>
            <a:ext cx="667152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2207880" y="2467440"/>
            <a:ext cx="5866200" cy="1546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4314960" y="5041080"/>
            <a:ext cx="3530880" cy="590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4327200" y="5697000"/>
            <a:ext cx="3530880" cy="6123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2207880" y="1447920"/>
            <a:ext cx="5866200" cy="874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2224080" y="4212720"/>
            <a:ext cx="5866200" cy="587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 rot="5400000">
            <a:off x="-739440" y="3595680"/>
            <a:ext cx="4947480" cy="6516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920" b="0" strike="noStrike" spc="-1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920" b="0" strike="noStrike" spc="-1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4876920" y="2622240"/>
            <a:ext cx="2892600" cy="420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4876920" y="1645920"/>
            <a:ext cx="2892600" cy="5425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cdc_echo example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876920" y="3191400"/>
            <a:ext cx="2892600" cy="7048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66C693D-10FA-47FA-B4CD-58B8639890BB}"/>
              </a:ext>
            </a:extLst>
          </p:cNvPr>
          <p:cNvSpPr/>
          <p:nvPr/>
        </p:nvSpPr>
        <p:spPr>
          <a:xfrm>
            <a:off x="3383512" y="3988136"/>
            <a:ext cx="4902000" cy="12705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Device Driver</a:t>
            </a:r>
            <a:endParaRPr lang="en-IN" sz="2000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7E261A7-6D09-4E44-AB5A-98914947DB69}"/>
              </a:ext>
            </a:extLst>
          </p:cNvPr>
          <p:cNvSpPr/>
          <p:nvPr/>
        </p:nvSpPr>
        <p:spPr>
          <a:xfrm>
            <a:off x="2695596" y="5368528"/>
            <a:ext cx="5589916" cy="4899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>
                <a:solidFill>
                  <a:srgbClr val="000000"/>
                </a:solidFill>
                <a:latin typeface="Arial"/>
                <a:ea typeface="DejaVu Sans"/>
              </a:rPr>
              <a:t>SOC Specific USB Controller Hardware</a:t>
            </a:r>
            <a:endParaRPr lang="en-IN" sz="2000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FE7DD34-0E6D-4DB3-B046-5BEA640ACA1C}"/>
              </a:ext>
            </a:extLst>
          </p:cNvPr>
          <p:cNvSpPr/>
          <p:nvPr/>
        </p:nvSpPr>
        <p:spPr>
          <a:xfrm>
            <a:off x="3366696" y="1947143"/>
            <a:ext cx="4888500" cy="12888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Tiny USB</a:t>
            </a:r>
            <a:endParaRPr lang="en-IN" sz="2000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FADB059D-F8FB-494D-AA7C-8D66B3008B07}"/>
              </a:ext>
            </a:extLst>
          </p:cNvPr>
          <p:cNvSpPr/>
          <p:nvPr/>
        </p:nvSpPr>
        <p:spPr>
          <a:xfrm>
            <a:off x="3478089" y="4391663"/>
            <a:ext cx="4597108" cy="337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USB Device Core Driver</a:t>
            </a:r>
            <a:endParaRPr lang="en-IN" sz="1667" spc="-1" dirty="0">
              <a:latin typeface="Arial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5BCBC35E-4673-43A8-83B8-F1C40335234D}"/>
              </a:ext>
            </a:extLst>
          </p:cNvPr>
          <p:cNvSpPr/>
          <p:nvPr/>
        </p:nvSpPr>
        <p:spPr>
          <a:xfrm>
            <a:off x="3478089" y="4810943"/>
            <a:ext cx="4597108" cy="337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SoC Porting Layer</a:t>
            </a:r>
            <a:endParaRPr lang="en-IN" sz="1667" spc="-1" dirty="0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01F00110-41BE-4D8D-8BC6-CF57F443C1D3}"/>
              </a:ext>
            </a:extLst>
          </p:cNvPr>
          <p:cNvSpPr/>
          <p:nvPr/>
        </p:nvSpPr>
        <p:spPr>
          <a:xfrm>
            <a:off x="3366696" y="1029564"/>
            <a:ext cx="4888500" cy="796979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Application Layer</a:t>
            </a:r>
            <a:endParaRPr lang="en-IN" sz="2000" spc="-1" dirty="0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6F1E6EE8-57AD-4623-8C2A-96B9A30A4F32}"/>
              </a:ext>
            </a:extLst>
          </p:cNvPr>
          <p:cNvSpPr/>
          <p:nvPr/>
        </p:nvSpPr>
        <p:spPr>
          <a:xfrm>
            <a:off x="3380196" y="3401543"/>
            <a:ext cx="4888500" cy="489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TinyUSB Porting Layer (DCD)</a:t>
            </a:r>
            <a:endParaRPr lang="en-IN" sz="1667" spc="-1" dirty="0">
              <a:latin typeface="Arial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E0EC4ED9-7CFD-4FED-94A7-3341D8A10BEB}"/>
              </a:ext>
            </a:extLst>
          </p:cNvPr>
          <p:cNvSpPr/>
          <p:nvPr/>
        </p:nvSpPr>
        <p:spPr>
          <a:xfrm rot="5400000">
            <a:off x="876681" y="2853429"/>
            <a:ext cx="4190729" cy="5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FreeRTOS 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/ NORTOS Services</a:t>
            </a:r>
            <a:endParaRPr lang="en-IN" sz="1600" spc="-1" dirty="0">
              <a:latin typeface="Arial"/>
            </a:endParaRPr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E4A04BD5-0901-48E1-B1E4-827C95164A8F}"/>
              </a:ext>
            </a:extLst>
          </p:cNvPr>
          <p:cNvSpPr/>
          <p:nvPr/>
        </p:nvSpPr>
        <p:spPr>
          <a:xfrm>
            <a:off x="5888589" y="2365493"/>
            <a:ext cx="2176407" cy="3637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CDC-ACM Class</a:t>
            </a:r>
            <a:endParaRPr lang="en-IN" sz="1667" spc="-1" dirty="0">
              <a:latin typeface="Arial"/>
            </a:endParaRPr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D47144BE-9A54-4A7D-9EBF-0C66F1529619}"/>
              </a:ext>
            </a:extLst>
          </p:cNvPr>
          <p:cNvSpPr/>
          <p:nvPr/>
        </p:nvSpPr>
        <p:spPr>
          <a:xfrm>
            <a:off x="5888589" y="1439543"/>
            <a:ext cx="2176407" cy="3377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CDC example</a:t>
            </a:r>
            <a:endParaRPr lang="en-IN" sz="1667" spc="-1" dirty="0">
              <a:latin typeface="Arial"/>
            </a:endParaRPr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93F35A56-EE21-40F6-A92A-48048F0A3DD3}"/>
              </a:ext>
            </a:extLst>
          </p:cNvPr>
          <p:cNvSpPr/>
          <p:nvPr/>
        </p:nvSpPr>
        <p:spPr>
          <a:xfrm>
            <a:off x="3478089" y="2787743"/>
            <a:ext cx="4597108" cy="350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USB Device Core</a:t>
            </a:r>
            <a:endParaRPr lang="en-IN" sz="1667" spc="-1" dirty="0">
              <a:latin typeface="Arial"/>
            </a:endParaRPr>
          </a:p>
        </p:txBody>
      </p:sp>
      <p:sp>
        <p:nvSpPr>
          <p:cNvPr id="15" name="CustomShape 9">
            <a:extLst>
              <a:ext uri="{FF2B5EF4-FFF2-40B4-BE49-F238E27FC236}">
                <a16:creationId xmlns:a16="http://schemas.microsoft.com/office/drawing/2014/main" id="{680F430D-032D-48F4-B4F4-DFB25F6EC56C}"/>
              </a:ext>
            </a:extLst>
          </p:cNvPr>
          <p:cNvSpPr/>
          <p:nvPr/>
        </p:nvSpPr>
        <p:spPr>
          <a:xfrm>
            <a:off x="3478090" y="2365493"/>
            <a:ext cx="2356423" cy="3637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DFU Class</a:t>
            </a:r>
            <a:endParaRPr lang="en-IN" sz="1667" spc="-1" dirty="0">
              <a:latin typeface="Arial"/>
            </a:endParaRPr>
          </a:p>
        </p:txBody>
      </p:sp>
      <p:sp>
        <p:nvSpPr>
          <p:cNvPr id="16" name="CustomShape 10">
            <a:extLst>
              <a:ext uri="{FF2B5EF4-FFF2-40B4-BE49-F238E27FC236}">
                <a16:creationId xmlns:a16="http://schemas.microsoft.com/office/drawing/2014/main" id="{5D7D41E2-3D8B-44F2-A6E2-0E58DD9498D3}"/>
              </a:ext>
            </a:extLst>
          </p:cNvPr>
          <p:cNvSpPr/>
          <p:nvPr/>
        </p:nvSpPr>
        <p:spPr>
          <a:xfrm>
            <a:off x="3478089" y="1439543"/>
            <a:ext cx="2356423" cy="3377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5000" tIns="37500" rIns="75000" bIns="375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67" spc="-1" dirty="0">
                <a:solidFill>
                  <a:srgbClr val="000000"/>
                </a:solidFill>
                <a:latin typeface="Arial"/>
                <a:ea typeface="DejaVu Sans"/>
              </a:rPr>
              <a:t>DFU example</a:t>
            </a:r>
            <a:endParaRPr lang="en-IN" sz="1667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28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1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3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54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5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6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EtherNet/IP Adapter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59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3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68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25"/>
          <p:cNvSpPr/>
          <p:nvPr/>
        </p:nvSpPr>
        <p:spPr>
          <a:xfrm>
            <a:off x="8863560" y="2685960"/>
            <a:ext cx="274788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072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79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0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081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3607FE9-DD13-4AF1-BE6B-43460A3E671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2362320" y="144792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2362320" y="4288320"/>
            <a:ext cx="9230760" cy="121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L3 RAM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89" name="CustomShape 4"/>
          <p:cNvSpPr/>
          <p:nvPr/>
        </p:nvSpPr>
        <p:spPr>
          <a:xfrm>
            <a:off x="4202280" y="276408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PTP/DLR ?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0" name="CustomShape 5"/>
          <p:cNvSpPr/>
          <p:nvPr/>
        </p:nvSpPr>
        <p:spPr>
          <a:xfrm>
            <a:off x="4202280" y="1697400"/>
            <a:ext cx="396180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PTP Driver+Stack/DLR Driver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1" name="CustomShape 6"/>
          <p:cNvSpPr/>
          <p:nvPr/>
        </p:nvSpPr>
        <p:spPr>
          <a:xfrm>
            <a:off x="8715240" y="1717200"/>
            <a:ext cx="2649240" cy="392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Stack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2" name="CustomShape 7"/>
          <p:cNvSpPr/>
          <p:nvPr/>
        </p:nvSpPr>
        <p:spPr>
          <a:xfrm>
            <a:off x="4207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3" name="CustomShape 8"/>
          <p:cNvSpPr/>
          <p:nvPr/>
        </p:nvSpPr>
        <p:spPr>
          <a:xfrm>
            <a:off x="6070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4" name="CustomShape 9"/>
          <p:cNvSpPr/>
          <p:nvPr/>
        </p:nvSpPr>
        <p:spPr>
          <a:xfrm>
            <a:off x="793332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5" name="CustomShape 10"/>
          <p:cNvSpPr/>
          <p:nvPr/>
        </p:nvSpPr>
        <p:spPr>
          <a:xfrm>
            <a:off x="9919440" y="4547160"/>
            <a:ext cx="1216440" cy="6976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096" name="CustomShape 11"/>
          <p:cNvSpPr/>
          <p:nvPr/>
        </p:nvSpPr>
        <p:spPr>
          <a:xfrm>
            <a:off x="47235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12"/>
          <p:cNvSpPr/>
          <p:nvPr/>
        </p:nvSpPr>
        <p:spPr>
          <a:xfrm>
            <a:off x="6552360" y="3186360"/>
            <a:ext cx="149400" cy="13528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13"/>
          <p:cNvSpPr/>
          <p:nvPr/>
        </p:nvSpPr>
        <p:spPr>
          <a:xfrm>
            <a:off x="8006040" y="3208680"/>
            <a:ext cx="149400" cy="13136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4"/>
          <p:cNvSpPr/>
          <p:nvPr/>
        </p:nvSpPr>
        <p:spPr>
          <a:xfrm>
            <a:off x="6156000" y="2117160"/>
            <a:ext cx="173880" cy="649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5"/>
          <p:cNvSpPr/>
          <p:nvPr/>
        </p:nvSpPr>
        <p:spPr>
          <a:xfrm>
            <a:off x="670500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Yes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850240" y="2252880"/>
            <a:ext cx="113508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DejaVu Sans"/>
              </a:rPr>
              <a:t>No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>
            <a:off x="8199000" y="2117160"/>
            <a:ext cx="1299600" cy="896040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18"/>
          <p:cNvSpPr/>
          <p:nvPr/>
        </p:nvSpPr>
        <p:spPr>
          <a:xfrm>
            <a:off x="10446480" y="2142720"/>
            <a:ext cx="160200" cy="238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4973760" y="261720"/>
            <a:ext cx="6986880" cy="715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2"/>
          <p:cNvSpPr/>
          <p:nvPr/>
        </p:nvSpPr>
        <p:spPr>
          <a:xfrm flipV="1">
            <a:off x="2133360" y="124308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4"/>
          <p:cNvSpPr/>
          <p:nvPr/>
        </p:nvSpPr>
        <p:spPr>
          <a:xfrm>
            <a:off x="5355000" y="591120"/>
            <a:ext cx="6228720" cy="331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08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09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0" name="CustomShape 7"/>
          <p:cNvSpPr/>
          <p:nvPr/>
        </p:nvSpPr>
        <p:spPr>
          <a:xfrm>
            <a:off x="2374920" y="8737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11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2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3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4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5" name="CustomShape 12"/>
          <p:cNvSpPr/>
          <p:nvPr/>
        </p:nvSpPr>
        <p:spPr>
          <a:xfrm>
            <a:off x="5420880" y="1833840"/>
            <a:ext cx="576396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Device Stack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16" name="CustomShape 13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4"/>
          <p:cNvSpPr/>
          <p:nvPr/>
        </p:nvSpPr>
        <p:spPr>
          <a:xfrm>
            <a:off x="12309480" y="591120"/>
            <a:ext cx="371880" cy="4317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5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6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0" name="CustomShape 17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21" name="CustomShape 18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2" name="CustomShape 19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3" name="CustomShape 20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1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3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24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CustomShape 25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29" name="CustomShape 26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27"/>
          <p:cNvSpPr/>
          <p:nvPr/>
        </p:nvSpPr>
        <p:spPr>
          <a:xfrm flipH="1">
            <a:off x="10209960" y="2203560"/>
            <a:ext cx="186840" cy="455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28"/>
          <p:cNvSpPr/>
          <p:nvPr/>
        </p:nvSpPr>
        <p:spPr>
          <a:xfrm flipH="1">
            <a:off x="6540840" y="2193480"/>
            <a:ext cx="173880" cy="122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29"/>
          <p:cNvSpPr/>
          <p:nvPr/>
        </p:nvSpPr>
        <p:spPr>
          <a:xfrm flipH="1">
            <a:off x="11337120" y="978480"/>
            <a:ext cx="173880" cy="1683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30"/>
          <p:cNvSpPr/>
          <p:nvPr/>
        </p:nvSpPr>
        <p:spPr>
          <a:xfrm flipH="1">
            <a:off x="8397360" y="965880"/>
            <a:ext cx="166320" cy="8488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Line 31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2374920" y="3561840"/>
            <a:ext cx="2283120" cy="3621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>
            <a:off x="2374920" y="2811600"/>
            <a:ext cx="2283120" cy="362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7" name="CustomShape 34"/>
          <p:cNvSpPr/>
          <p:nvPr/>
        </p:nvSpPr>
        <p:spPr>
          <a:xfrm>
            <a:off x="2374920" y="3192480"/>
            <a:ext cx="228312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/ Third Party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36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37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38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39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4973760" y="1557000"/>
            <a:ext cx="6986880" cy="5843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2"/>
          <p:cNvSpPr/>
          <p:nvPr/>
        </p:nvSpPr>
        <p:spPr>
          <a:xfrm flipV="1">
            <a:off x="2129040" y="2441520"/>
            <a:ext cx="9982440" cy="11160"/>
          </a:xfrm>
          <a:prstGeom prst="line">
            <a:avLst/>
          </a:prstGeom>
          <a:ln>
            <a:solidFill>
              <a:srgbClr val="A6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Line 3"/>
          <p:cNvSpPr/>
          <p:nvPr/>
        </p:nvSpPr>
        <p:spPr>
          <a:xfrm>
            <a:off x="2133360" y="6608520"/>
            <a:ext cx="9982440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5382720" y="186840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47" name="CustomShape 5"/>
          <p:cNvSpPr/>
          <p:nvPr/>
        </p:nvSpPr>
        <p:spPr>
          <a:xfrm>
            <a:off x="2374920" y="662040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1 - Physical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8" name="CustomShape 6"/>
          <p:cNvSpPr/>
          <p:nvPr/>
        </p:nvSpPr>
        <p:spPr>
          <a:xfrm>
            <a:off x="2374920" y="623916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2 - Data Link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49" name="CustomShape 7"/>
          <p:cNvSpPr/>
          <p:nvPr/>
        </p:nvSpPr>
        <p:spPr>
          <a:xfrm>
            <a:off x="2370600" y="2072520"/>
            <a:ext cx="2283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Layer 7 -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0" name="CustomShape 8"/>
          <p:cNvSpPr/>
          <p:nvPr/>
        </p:nvSpPr>
        <p:spPr>
          <a:xfrm>
            <a:off x="6213960" y="5267160"/>
            <a:ext cx="450288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 Firmware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1" name="CustomShape 9"/>
          <p:cNvSpPr/>
          <p:nvPr/>
        </p:nvSpPr>
        <p:spPr>
          <a:xfrm>
            <a:off x="5351040" y="6030360"/>
            <a:ext cx="62287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with 2x MII/RGMII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2" name="CustomShape 10"/>
          <p:cNvSpPr/>
          <p:nvPr/>
        </p:nvSpPr>
        <p:spPr>
          <a:xfrm>
            <a:off x="7077960" y="4205880"/>
            <a:ext cx="277416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PRUICSS Driver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3" name="CustomShape 11"/>
          <p:cNvSpPr/>
          <p:nvPr/>
        </p:nvSpPr>
        <p:spPr>
          <a:xfrm>
            <a:off x="5376600" y="3442680"/>
            <a:ext cx="301932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PRP FWHAL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54" name="CustomShape 12"/>
          <p:cNvSpPr/>
          <p:nvPr/>
        </p:nvSpPr>
        <p:spPr>
          <a:xfrm>
            <a:off x="6543720" y="640080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12309480" y="1527840"/>
            <a:ext cx="371880" cy="338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12316680" y="5033160"/>
            <a:ext cx="364320" cy="15836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12364200" y="2915640"/>
            <a:ext cx="18853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Processor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8" name="CustomShape 16"/>
          <p:cNvSpPr/>
          <p:nvPr/>
        </p:nvSpPr>
        <p:spPr>
          <a:xfrm>
            <a:off x="12364200" y="5740200"/>
            <a:ext cx="18853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PRUICSS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59" name="CustomShape 17"/>
          <p:cNvSpPr/>
          <p:nvPr/>
        </p:nvSpPr>
        <p:spPr>
          <a:xfrm>
            <a:off x="5351040" y="684360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0" name="CustomShape 18"/>
          <p:cNvSpPr/>
          <p:nvPr/>
        </p:nvSpPr>
        <p:spPr>
          <a:xfrm>
            <a:off x="9020160" y="6830280"/>
            <a:ext cx="255924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Ethernet PHY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1" name="CustomShape 19"/>
          <p:cNvSpPr/>
          <p:nvPr/>
        </p:nvSpPr>
        <p:spPr>
          <a:xfrm>
            <a:off x="10212840" y="6395760"/>
            <a:ext cx="173880" cy="418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8569440" y="3442680"/>
            <a:ext cx="3042000" cy="3312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ICSS-EMAC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3" name="CustomShape 21"/>
          <p:cNvSpPr/>
          <p:nvPr/>
        </p:nvSpPr>
        <p:spPr>
          <a:xfrm flipH="1">
            <a:off x="8395920" y="5634000"/>
            <a:ext cx="173880" cy="338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8404560" y="4573440"/>
            <a:ext cx="162000" cy="6904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23"/>
          <p:cNvSpPr/>
          <p:nvPr/>
        </p:nvSpPr>
        <p:spPr>
          <a:xfrm>
            <a:off x="11340000" y="382392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24"/>
          <p:cNvSpPr/>
          <p:nvPr/>
        </p:nvSpPr>
        <p:spPr>
          <a:xfrm>
            <a:off x="8569440" y="2685960"/>
            <a:ext cx="3042000" cy="33120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 (including SNMP)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167" name="CustomShape 25"/>
          <p:cNvSpPr/>
          <p:nvPr/>
        </p:nvSpPr>
        <p:spPr>
          <a:xfrm flipH="1">
            <a:off x="10222920" y="304416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Line 26"/>
          <p:cNvSpPr/>
          <p:nvPr/>
        </p:nvSpPr>
        <p:spPr>
          <a:xfrm flipV="1">
            <a:off x="5186160" y="4940280"/>
            <a:ext cx="6536520" cy="3240"/>
          </a:xfrm>
          <a:prstGeom prst="line">
            <a:avLst/>
          </a:prstGeom>
          <a:ln w="25560" cap="rnd">
            <a:solidFill>
              <a:srgbClr val="C0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9" name="CustomShape 27"/>
          <p:cNvSpPr/>
          <p:nvPr/>
        </p:nvSpPr>
        <p:spPr>
          <a:xfrm flipH="1">
            <a:off x="9017280" y="37933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28"/>
          <p:cNvSpPr/>
          <p:nvPr/>
        </p:nvSpPr>
        <p:spPr>
          <a:xfrm flipH="1">
            <a:off x="7733520" y="3809520"/>
            <a:ext cx="173880" cy="382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9"/>
          <p:cNvSpPr/>
          <p:nvPr/>
        </p:nvSpPr>
        <p:spPr>
          <a:xfrm>
            <a:off x="5416200" y="3841560"/>
            <a:ext cx="173880" cy="216864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30"/>
          <p:cNvSpPr/>
          <p:nvPr/>
        </p:nvSpPr>
        <p:spPr>
          <a:xfrm>
            <a:off x="6541200" y="38239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31"/>
          <p:cNvSpPr/>
          <p:nvPr/>
        </p:nvSpPr>
        <p:spPr>
          <a:xfrm>
            <a:off x="10212120" y="3825720"/>
            <a:ext cx="188280" cy="140868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32"/>
          <p:cNvSpPr/>
          <p:nvPr/>
        </p:nvSpPr>
        <p:spPr>
          <a:xfrm>
            <a:off x="6544800" y="2224440"/>
            <a:ext cx="184680" cy="1204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33"/>
          <p:cNvSpPr/>
          <p:nvPr/>
        </p:nvSpPr>
        <p:spPr>
          <a:xfrm flipH="1">
            <a:off x="10222560" y="2206800"/>
            <a:ext cx="161280" cy="44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6383880" y="90392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A5A9DC0-8DDF-4160-9516-33F4AD2CB29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2286000" y="1455480"/>
            <a:ext cx="9230760" cy="2380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ARM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362320" y="4288320"/>
            <a:ext cx="9230760" cy="172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MSRAM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4207320" y="1697040"/>
            <a:ext cx="396180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Profinet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7933320" y="2779920"/>
            <a:ext cx="3202560" cy="36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lwIP Stack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1" name="CustomShape 6"/>
          <p:cNvSpPr/>
          <p:nvPr/>
        </p:nvSpPr>
        <p:spPr>
          <a:xfrm>
            <a:off x="4207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2" name="CustomShape 7"/>
          <p:cNvSpPr/>
          <p:nvPr/>
        </p:nvSpPr>
        <p:spPr>
          <a:xfrm>
            <a:off x="6070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3" name="CustomShape 8"/>
          <p:cNvSpPr/>
          <p:nvPr/>
        </p:nvSpPr>
        <p:spPr>
          <a:xfrm>
            <a:off x="793332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4" name="CustomShape 9"/>
          <p:cNvSpPr/>
          <p:nvPr/>
        </p:nvSpPr>
        <p:spPr>
          <a:xfrm>
            <a:off x="9919440" y="4547160"/>
            <a:ext cx="1216440" cy="63648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Priority Queue 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5" name="CustomShape 10"/>
          <p:cNvSpPr/>
          <p:nvPr/>
        </p:nvSpPr>
        <p:spPr>
          <a:xfrm>
            <a:off x="472356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11"/>
          <p:cNvSpPr/>
          <p:nvPr/>
        </p:nvSpPr>
        <p:spPr>
          <a:xfrm>
            <a:off x="3821040" y="528120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LLDP, MRP, PTCP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7" name="CustomShape 12"/>
          <p:cNvSpPr/>
          <p:nvPr/>
        </p:nvSpPr>
        <p:spPr>
          <a:xfrm>
            <a:off x="6099480" y="5287320"/>
            <a:ext cx="1391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RTA, DCP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8" name="CustomShape 13"/>
          <p:cNvSpPr/>
          <p:nvPr/>
        </p:nvSpPr>
        <p:spPr>
          <a:xfrm>
            <a:off x="770364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4-7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89" name="CustomShape 14"/>
          <p:cNvSpPr/>
          <p:nvPr/>
        </p:nvSpPr>
        <p:spPr>
          <a:xfrm>
            <a:off x="9596880" y="5281200"/>
            <a:ext cx="16761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VLAN Priority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0-3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0" name="CustomShape 15"/>
          <p:cNvSpPr/>
          <p:nvPr/>
        </p:nvSpPr>
        <p:spPr>
          <a:xfrm>
            <a:off x="6599520" y="2066400"/>
            <a:ext cx="158040" cy="24728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16"/>
          <p:cNvSpPr/>
          <p:nvPr/>
        </p:nvSpPr>
        <p:spPr>
          <a:xfrm>
            <a:off x="8462520" y="315828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7"/>
          <p:cNvSpPr/>
          <p:nvPr/>
        </p:nvSpPr>
        <p:spPr>
          <a:xfrm>
            <a:off x="10448640" y="3179520"/>
            <a:ext cx="158040" cy="1357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8"/>
          <p:cNvSpPr/>
          <p:nvPr/>
        </p:nvSpPr>
        <p:spPr>
          <a:xfrm>
            <a:off x="7977600" y="2084400"/>
            <a:ext cx="158040" cy="6811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CustomShape 1"/>
          <p:cNvSpPr/>
          <p:nvPr/>
        </p:nvSpPr>
        <p:spPr>
          <a:xfrm>
            <a:off x="5638680" y="76212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HOST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95" name="CustomShape 2"/>
          <p:cNvSpPr/>
          <p:nvPr/>
        </p:nvSpPr>
        <p:spPr>
          <a:xfrm>
            <a:off x="58204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3"/>
          <p:cNvSpPr/>
          <p:nvPr/>
        </p:nvSpPr>
        <p:spPr>
          <a:xfrm>
            <a:off x="6296040" y="275292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197" name="CustomShape 4"/>
          <p:cNvSpPr/>
          <p:nvPr/>
        </p:nvSpPr>
        <p:spPr>
          <a:xfrm>
            <a:off x="6202080" y="1166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5"/>
          <p:cNvSpPr/>
          <p:nvPr/>
        </p:nvSpPr>
        <p:spPr>
          <a:xfrm>
            <a:off x="6814080" y="261396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199" name="CustomShape 6"/>
          <p:cNvSpPr/>
          <p:nvPr/>
        </p:nvSpPr>
        <p:spPr>
          <a:xfrm>
            <a:off x="6583680" y="10278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"/>
          <p:cNvSpPr/>
          <p:nvPr/>
        </p:nvSpPr>
        <p:spPr>
          <a:xfrm>
            <a:off x="7195680" y="247572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1" name="CustomShape 8"/>
          <p:cNvSpPr/>
          <p:nvPr/>
        </p:nvSpPr>
        <p:spPr>
          <a:xfrm>
            <a:off x="6965280" y="8971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9"/>
          <p:cNvSpPr/>
          <p:nvPr/>
        </p:nvSpPr>
        <p:spPr>
          <a:xfrm>
            <a:off x="7577280" y="234468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3" name="CustomShape 10"/>
          <p:cNvSpPr/>
          <p:nvPr/>
        </p:nvSpPr>
        <p:spPr>
          <a:xfrm>
            <a:off x="8473680" y="128016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1"/>
          <p:cNvSpPr/>
          <p:nvPr/>
        </p:nvSpPr>
        <p:spPr>
          <a:xfrm>
            <a:off x="8428680" y="272772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05" name="CustomShape 12"/>
          <p:cNvSpPr/>
          <p:nvPr/>
        </p:nvSpPr>
        <p:spPr>
          <a:xfrm>
            <a:off x="330372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06" name="CustomShape 13"/>
          <p:cNvSpPr/>
          <p:nvPr/>
        </p:nvSpPr>
        <p:spPr>
          <a:xfrm>
            <a:off x="34855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"/>
          <p:cNvSpPr/>
          <p:nvPr/>
        </p:nvSpPr>
        <p:spPr>
          <a:xfrm>
            <a:off x="396108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08" name="CustomShape 15"/>
          <p:cNvSpPr/>
          <p:nvPr/>
        </p:nvSpPr>
        <p:spPr>
          <a:xfrm>
            <a:off x="386712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6"/>
          <p:cNvSpPr/>
          <p:nvPr/>
        </p:nvSpPr>
        <p:spPr>
          <a:xfrm>
            <a:off x="447876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0" name="CustomShape 17"/>
          <p:cNvSpPr/>
          <p:nvPr/>
        </p:nvSpPr>
        <p:spPr>
          <a:xfrm>
            <a:off x="424836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18"/>
          <p:cNvSpPr/>
          <p:nvPr/>
        </p:nvSpPr>
        <p:spPr>
          <a:xfrm>
            <a:off x="486036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2" name="CustomShape 19"/>
          <p:cNvSpPr/>
          <p:nvPr/>
        </p:nvSpPr>
        <p:spPr>
          <a:xfrm>
            <a:off x="462996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20"/>
          <p:cNvSpPr/>
          <p:nvPr/>
        </p:nvSpPr>
        <p:spPr>
          <a:xfrm>
            <a:off x="524196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4" name="CustomShape 21"/>
          <p:cNvSpPr/>
          <p:nvPr/>
        </p:nvSpPr>
        <p:spPr>
          <a:xfrm>
            <a:off x="613872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22"/>
          <p:cNvSpPr/>
          <p:nvPr/>
        </p:nvSpPr>
        <p:spPr>
          <a:xfrm>
            <a:off x="609372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16" name="CustomShape 23"/>
          <p:cNvSpPr/>
          <p:nvPr/>
        </p:nvSpPr>
        <p:spPr>
          <a:xfrm>
            <a:off x="7860240" y="3456000"/>
            <a:ext cx="4035600" cy="23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PORT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17" name="CustomShape 24"/>
          <p:cNvSpPr/>
          <p:nvPr/>
        </p:nvSpPr>
        <p:spPr>
          <a:xfrm>
            <a:off x="804204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25"/>
          <p:cNvSpPr/>
          <p:nvPr/>
        </p:nvSpPr>
        <p:spPr>
          <a:xfrm>
            <a:off x="8517600" y="544644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1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19" name="CustomShape 26"/>
          <p:cNvSpPr/>
          <p:nvPr/>
        </p:nvSpPr>
        <p:spPr>
          <a:xfrm>
            <a:off x="8423280" y="385992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27"/>
          <p:cNvSpPr/>
          <p:nvPr/>
        </p:nvSpPr>
        <p:spPr>
          <a:xfrm>
            <a:off x="9035280" y="530784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2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1" name="CustomShape 28"/>
          <p:cNvSpPr/>
          <p:nvPr/>
        </p:nvSpPr>
        <p:spPr>
          <a:xfrm>
            <a:off x="8804880" y="372168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9"/>
          <p:cNvSpPr/>
          <p:nvPr/>
        </p:nvSpPr>
        <p:spPr>
          <a:xfrm>
            <a:off x="9416880" y="5169600"/>
            <a:ext cx="66312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3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1223" name="CustomShape 30"/>
          <p:cNvSpPr/>
          <p:nvPr/>
        </p:nvSpPr>
        <p:spPr>
          <a:xfrm>
            <a:off x="9186480" y="359100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4" name="CustomShape 31"/>
          <p:cNvSpPr/>
          <p:nvPr/>
        </p:nvSpPr>
        <p:spPr>
          <a:xfrm>
            <a:off x="9798480" y="5038560"/>
            <a:ext cx="66312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Queue 4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1225" name="CustomShape 32"/>
          <p:cNvSpPr/>
          <p:nvPr/>
        </p:nvSpPr>
        <p:spPr>
          <a:xfrm>
            <a:off x="10694880" y="3974040"/>
            <a:ext cx="987840" cy="1445040"/>
          </a:xfrm>
          <a:prstGeom prst="rect">
            <a:avLst/>
          </a:prstGeom>
          <a:solidFill>
            <a:schemeClr val="bg1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33"/>
          <p:cNvSpPr/>
          <p:nvPr/>
        </p:nvSpPr>
        <p:spPr>
          <a:xfrm>
            <a:off x="10649880" y="5421600"/>
            <a:ext cx="1068480" cy="3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DejaVu Sans"/>
              </a:rPr>
              <a:t>Collision Queue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roup 1"/>
          <p:cNvGrpSpPr/>
          <p:nvPr/>
        </p:nvGrpSpPr>
        <p:grpSpPr>
          <a:xfrm>
            <a:off x="6863040" y="2081160"/>
            <a:ext cx="5702040" cy="939960"/>
            <a:chOff x="6863040" y="2081160"/>
            <a:chExt cx="5702040" cy="939960"/>
          </a:xfrm>
        </p:grpSpPr>
        <p:sp>
          <p:nvSpPr>
            <p:cNvPr id="1228" name="CustomShape 2"/>
            <p:cNvSpPr/>
            <p:nvPr/>
          </p:nvSpPr>
          <p:spPr>
            <a:xfrm>
              <a:off x="686304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copies it to L2 FIFO and sends a signal to firmware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29" name="CustomShape 3"/>
            <p:cNvSpPr/>
            <p:nvPr/>
          </p:nvSpPr>
          <p:spPr>
            <a:xfrm>
              <a:off x="851436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4"/>
            <p:cNvSpPr/>
            <p:nvPr/>
          </p:nvSpPr>
          <p:spPr>
            <a:xfrm>
              <a:off x="896472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copies the data to queue buffers (MSRAM) and signals host through an interrupt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231" name="CustomShape 5"/>
            <p:cNvSpPr/>
            <p:nvPr/>
          </p:nvSpPr>
          <p:spPr>
            <a:xfrm>
              <a:off x="10616400" y="2366640"/>
              <a:ext cx="315360" cy="3693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6"/>
            <p:cNvSpPr/>
            <p:nvPr/>
          </p:nvSpPr>
          <p:spPr>
            <a:xfrm>
              <a:off x="11066760" y="2081160"/>
              <a:ext cx="1498320" cy="93996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3440" tIns="73440" rIns="45720" bIns="7308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20"/>
                </a:spcAft>
                <a:buNone/>
              </a:pPr>
              <a:r>
                <a:rPr lang="en-US" sz="12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services the interrupt and copies the data from MSRAM to application buffers</a:t>
              </a:r>
              <a:endParaRPr lang="en-IN" sz="1200" b="0" strike="noStrike" spc="-1">
                <a:latin typeface="Arial"/>
              </a:endParaRPr>
            </a:p>
          </p:txBody>
        </p:sp>
      </p:grpSp>
      <p:grpSp>
        <p:nvGrpSpPr>
          <p:cNvPr id="1233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234" name="Group 8"/>
          <p:cNvGrpSpPr/>
          <p:nvPr/>
        </p:nvGrpSpPr>
        <p:grpSpPr>
          <a:xfrm>
            <a:off x="6860520" y="5102280"/>
            <a:ext cx="5827320" cy="827640"/>
            <a:chOff x="6860520" y="5102280"/>
            <a:chExt cx="5827320" cy="827640"/>
          </a:xfrm>
        </p:grpSpPr>
        <p:sp>
          <p:nvSpPr>
            <p:cNvPr id="1235" name="CustomShape 9"/>
            <p:cNvSpPr/>
            <p:nvPr/>
          </p:nvSpPr>
          <p:spPr>
            <a:xfrm>
              <a:off x="68605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Application creates the packet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6" name="CustomShape 10"/>
            <p:cNvSpPr/>
            <p:nvPr/>
          </p:nvSpPr>
          <p:spPr>
            <a:xfrm>
              <a:off x="80938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11"/>
            <p:cNvSpPr/>
            <p:nvPr/>
          </p:nvSpPr>
          <p:spPr>
            <a:xfrm>
              <a:off x="843012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Host copies the data to queue buffers (MSRAM) from application buffers and signals PRU to pick it up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38" name="CustomShape 12"/>
            <p:cNvSpPr/>
            <p:nvPr/>
          </p:nvSpPr>
          <p:spPr>
            <a:xfrm>
              <a:off x="966348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13"/>
            <p:cNvSpPr/>
            <p:nvPr/>
          </p:nvSpPr>
          <p:spPr>
            <a:xfrm>
              <a:off x="100000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Firmware picks up the data and puts it in Tx FIFO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1240" name="CustomShape 14"/>
            <p:cNvSpPr/>
            <p:nvPr/>
          </p:nvSpPr>
          <p:spPr>
            <a:xfrm>
              <a:off x="11233440" y="5378760"/>
              <a:ext cx="234720" cy="2750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15"/>
            <p:cNvSpPr/>
            <p:nvPr/>
          </p:nvSpPr>
          <p:spPr>
            <a:xfrm>
              <a:off x="11569680" y="5102280"/>
              <a:ext cx="1118160" cy="827640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8680" tIns="58680" rIns="34200" bIns="5832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  <a:buNone/>
              </a:pPr>
              <a:r>
                <a:rPr lang="en-US" sz="900" b="0" strike="noStrike" spc="-1">
                  <a:solidFill>
                    <a:srgbClr val="0D0D0D"/>
                  </a:solidFill>
                  <a:latin typeface="Arial"/>
                  <a:ea typeface="DejaVu Sans"/>
                </a:rPr>
                <a:t>MII/RGMII picks up the data and sends it on the wire</a:t>
              </a:r>
              <a:endParaRPr lang="en-IN" sz="900" b="0" strike="noStrike" spc="-1">
                <a:latin typeface="Arial"/>
              </a:endParaRPr>
            </a:p>
          </p:txBody>
        </p:sp>
      </p:grpSp>
      <p:grpSp>
        <p:nvGrpSpPr>
          <p:cNvPr id="1242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1243" name="CustomShape 17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RX/TX Data Path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4" name="CustomShape 18"/>
          <p:cNvSpPr/>
          <p:nvPr/>
        </p:nvSpPr>
        <p:spPr>
          <a:xfrm>
            <a:off x="914400" y="239004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RX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5" name="CustomShape 19"/>
          <p:cNvSpPr/>
          <p:nvPr/>
        </p:nvSpPr>
        <p:spPr>
          <a:xfrm>
            <a:off x="1066680" y="5517720"/>
            <a:ext cx="2435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TX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2986736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438826" y="3755520"/>
            <a:ext cx="2177577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438827" y="5108040"/>
            <a:ext cx="2177576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438827" y="4345920"/>
            <a:ext cx="2177576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438827" y="2745720"/>
            <a:ext cx="2177578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A53, ARM R5F, ARM M4F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2986736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438826" y="1818720"/>
            <a:ext cx="2177579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533520" y="11736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ICSS EMAC Storm Prevention Architecture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C04ADE-4C7F-4E1A-82D0-036B5E57D89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IN" sz="1800" b="0" strike="noStrike" spc="-1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867280" y="1097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Broadcast/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Multicast Packet Received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967752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Storm Prevention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2057400" y="28310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Drop Packet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1" name="CustomShape 6"/>
          <p:cNvSpPr/>
          <p:nvPr/>
        </p:nvSpPr>
        <p:spPr>
          <a:xfrm>
            <a:off x="5867280" y="456444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Decrement Credits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2" name="CustomShape 7"/>
          <p:cNvSpPr/>
          <p:nvPr/>
        </p:nvSpPr>
        <p:spPr>
          <a:xfrm>
            <a:off x="5867280" y="6335280"/>
            <a:ext cx="2664000" cy="1170360"/>
          </a:xfrm>
          <a:prstGeom prst="ellipse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Allow packet to pass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3" name="CustomShape 8"/>
          <p:cNvSpPr/>
          <p:nvPr/>
        </p:nvSpPr>
        <p:spPr>
          <a:xfrm>
            <a:off x="5867280" y="2838240"/>
            <a:ext cx="2664000" cy="1155600"/>
          </a:xfrm>
          <a:prstGeom prst="flowChartDecision">
            <a:avLst/>
          </a:prstGeom>
          <a:solidFill>
            <a:srgbClr val="A4A4A4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Check Credit Value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54" name="CustomShape 9"/>
          <p:cNvSpPr/>
          <p:nvPr/>
        </p:nvSpPr>
        <p:spPr>
          <a:xfrm>
            <a:off x="7201080" y="22708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10"/>
          <p:cNvSpPr/>
          <p:nvPr/>
        </p:nvSpPr>
        <p:spPr>
          <a:xfrm>
            <a:off x="7201080" y="4004280"/>
            <a:ext cx="360" cy="5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11"/>
          <p:cNvSpPr/>
          <p:nvPr/>
        </p:nvSpPr>
        <p:spPr>
          <a:xfrm>
            <a:off x="7201080" y="5738040"/>
            <a:ext cx="360" cy="5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12"/>
          <p:cNvSpPr/>
          <p:nvPr/>
        </p:nvSpPr>
        <p:spPr>
          <a:xfrm>
            <a:off x="853452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13"/>
          <p:cNvSpPr/>
          <p:nvPr/>
        </p:nvSpPr>
        <p:spPr>
          <a:xfrm flipH="1">
            <a:off x="4721400" y="3417480"/>
            <a:ext cx="114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14"/>
          <p:cNvSpPr/>
          <p:nvPr/>
        </p:nvSpPr>
        <p:spPr>
          <a:xfrm rot="5400000" flipH="1">
            <a:off x="10421280" y="3420720"/>
            <a:ext cx="1170360" cy="972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noFill/>
          <a:ln w="6336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15"/>
          <p:cNvSpPr/>
          <p:nvPr/>
        </p:nvSpPr>
        <p:spPr>
          <a:xfrm>
            <a:off x="5843880" y="2652480"/>
            <a:ext cx="1063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PRU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1" name="CustomShape 16"/>
          <p:cNvSpPr/>
          <p:nvPr/>
        </p:nvSpPr>
        <p:spPr>
          <a:xfrm>
            <a:off x="4755240" y="3529800"/>
            <a:ext cx="1289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Credits =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2" name="CustomShape 17"/>
          <p:cNvSpPr/>
          <p:nvPr/>
        </p:nvSpPr>
        <p:spPr>
          <a:xfrm>
            <a:off x="7287840" y="4079160"/>
            <a:ext cx="18046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Credit Value &gt;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3" name="CustomShape 18"/>
          <p:cNvSpPr/>
          <p:nvPr/>
        </p:nvSpPr>
        <p:spPr>
          <a:xfrm>
            <a:off x="10378800" y="4966560"/>
            <a:ext cx="2600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Reset value with default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64" name="CustomShape 19"/>
          <p:cNvSpPr/>
          <p:nvPr/>
        </p:nvSpPr>
        <p:spPr>
          <a:xfrm>
            <a:off x="11139840" y="2490120"/>
            <a:ext cx="1445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 ARM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D296167-52DA-43E4-9B6B-BC1827500D2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66" name="Graphic 5"/>
          <p:cNvPicPr/>
          <p:nvPr/>
        </p:nvPicPr>
        <p:blipFill>
          <a:blip r:embed="rId2"/>
          <a:stretch/>
        </p:blipFill>
        <p:spPr>
          <a:xfrm>
            <a:off x="6172200" y="25909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7" name="Graphic 7"/>
          <p:cNvPicPr/>
          <p:nvPr/>
        </p:nvPicPr>
        <p:blipFill>
          <a:blip r:embed="rId3"/>
          <a:stretch/>
        </p:blipFill>
        <p:spPr>
          <a:xfrm>
            <a:off x="4343400" y="1676520"/>
            <a:ext cx="911520" cy="911520"/>
          </a:xfrm>
          <a:prstGeom prst="rect">
            <a:avLst/>
          </a:prstGeom>
          <a:ln w="0">
            <a:noFill/>
          </a:ln>
        </p:spPr>
      </p:pic>
      <p:pic>
        <p:nvPicPr>
          <p:cNvPr id="1268" name="Graphic 9"/>
          <p:cNvPicPr/>
          <p:nvPr/>
        </p:nvPicPr>
        <p:blipFill>
          <a:blip r:embed="rId4"/>
          <a:stretch/>
        </p:blipFill>
        <p:spPr>
          <a:xfrm>
            <a:off x="2057400" y="2590920"/>
            <a:ext cx="911520" cy="911520"/>
          </a:xfrm>
          <a:prstGeom prst="rect">
            <a:avLst/>
          </a:prstGeom>
          <a:ln w="0">
            <a:noFill/>
          </a:ln>
        </p:spPr>
      </p:pic>
      <p:sp>
        <p:nvSpPr>
          <p:cNvPr id="1269" name="CustomShape 2"/>
          <p:cNvSpPr/>
          <p:nvPr/>
        </p:nvSpPr>
        <p:spPr>
          <a:xfrm rot="5400000" flipH="1" flipV="1">
            <a:off x="3200400" y="1443960"/>
            <a:ext cx="454320" cy="18259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3"/>
          <p:cNvSpPr/>
          <p:nvPr/>
        </p:nvSpPr>
        <p:spPr>
          <a:xfrm rot="16200000" flipV="1">
            <a:off x="5717880" y="1673640"/>
            <a:ext cx="454320" cy="1368720"/>
          </a:xfrm>
          <a:prstGeom prst="bentConnector2">
            <a:avLst/>
          </a:prstGeom>
          <a:noFill/>
          <a:ln w="763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4"/>
          <p:cNvSpPr/>
          <p:nvPr/>
        </p:nvSpPr>
        <p:spPr>
          <a:xfrm>
            <a:off x="1695240" y="351900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2" name="CustomShape 5"/>
          <p:cNvSpPr/>
          <p:nvPr/>
        </p:nvSpPr>
        <p:spPr>
          <a:xfrm>
            <a:off x="5810040" y="3522240"/>
            <a:ext cx="16354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PC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192.168.1.101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73" name="CustomShape 6"/>
          <p:cNvSpPr/>
          <p:nvPr/>
        </p:nvSpPr>
        <p:spPr>
          <a:xfrm>
            <a:off x="3850200" y="2590920"/>
            <a:ext cx="18198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ROUTER with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DHCP SERVER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192.168.1.1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5CF67279-BAEB-4286-A1D1-01056E8C336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1275" name="Picture 4"/>
          <p:cNvPicPr/>
          <p:nvPr/>
        </p:nvPicPr>
        <p:blipFill>
          <a:blip r:embed="rId2"/>
          <a:stretch/>
        </p:blipFill>
        <p:spPr>
          <a:xfrm>
            <a:off x="1752480" y="148680"/>
            <a:ext cx="9583920" cy="6650280"/>
          </a:xfrm>
          <a:prstGeom prst="rect">
            <a:avLst/>
          </a:prstGeom>
          <a:ln w="0">
            <a:noFill/>
          </a:ln>
        </p:spPr>
      </p:pic>
      <p:sp>
        <p:nvSpPr>
          <p:cNvPr id="1276" name="CustomShape 2"/>
          <p:cNvSpPr/>
          <p:nvPr/>
        </p:nvSpPr>
        <p:spPr>
          <a:xfrm>
            <a:off x="7162920" y="4114800"/>
            <a:ext cx="4173840" cy="37800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3"/>
          <p:cNvSpPr/>
          <p:nvPr/>
        </p:nvSpPr>
        <p:spPr>
          <a:xfrm>
            <a:off x="2057400" y="464832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8" name="CustomShape 4"/>
          <p:cNvSpPr/>
          <p:nvPr/>
        </p:nvSpPr>
        <p:spPr>
          <a:xfrm>
            <a:off x="2133720" y="6324480"/>
            <a:ext cx="2130840" cy="302040"/>
          </a:xfrm>
          <a:prstGeom prst="rect">
            <a:avLst/>
          </a:prstGeom>
          <a:noFill/>
          <a:ln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4A379EB-2004-4280-94E9-1511A7D92B0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280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1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4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85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6" name="CustomShape 8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7" name="CustomShape 9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8" name="CustomShape 10"/>
          <p:cNvSpPr/>
          <p:nvPr/>
        </p:nvSpPr>
        <p:spPr>
          <a:xfrm>
            <a:off x="3606480" y="254592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89" name="CustomShape 11"/>
          <p:cNvSpPr/>
          <p:nvPr/>
        </p:nvSpPr>
        <p:spPr>
          <a:xfrm>
            <a:off x="3603960" y="40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0" name="CustomShape 12"/>
          <p:cNvSpPr/>
          <p:nvPr/>
        </p:nvSpPr>
        <p:spPr>
          <a:xfrm>
            <a:off x="3605040" y="362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1" name="CustomShape 13"/>
          <p:cNvSpPr/>
          <p:nvPr/>
        </p:nvSpPr>
        <p:spPr>
          <a:xfrm>
            <a:off x="3604680" y="316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2" name="CustomShape 14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5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6"/>
          <p:cNvSpPr/>
          <p:nvPr/>
        </p:nvSpPr>
        <p:spPr>
          <a:xfrm>
            <a:off x="5608440" y="2819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17"/>
          <p:cNvSpPr/>
          <p:nvPr/>
        </p:nvSpPr>
        <p:spPr>
          <a:xfrm>
            <a:off x="5617800" y="43434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18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9"/>
          <p:cNvSpPr/>
          <p:nvPr/>
        </p:nvSpPr>
        <p:spPr>
          <a:xfrm>
            <a:off x="5608440" y="34290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20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99" name="CustomShape 21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0" name="CustomShape 22"/>
          <p:cNvSpPr/>
          <p:nvPr/>
        </p:nvSpPr>
        <p:spPr>
          <a:xfrm>
            <a:off x="6181920" y="2647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1" name="CustomShape 23"/>
          <p:cNvSpPr/>
          <p:nvPr/>
        </p:nvSpPr>
        <p:spPr>
          <a:xfrm>
            <a:off x="6181920" y="325872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2" name="CustomShape 24"/>
          <p:cNvSpPr/>
          <p:nvPr/>
        </p:nvSpPr>
        <p:spPr>
          <a:xfrm>
            <a:off x="6201360" y="373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3" name="CustomShape 25"/>
          <p:cNvSpPr/>
          <p:nvPr/>
        </p:nvSpPr>
        <p:spPr>
          <a:xfrm>
            <a:off x="6201360" y="418248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04" name="CustomShape 2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2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28"/>
          <p:cNvSpPr/>
          <p:nvPr/>
        </p:nvSpPr>
        <p:spPr>
          <a:xfrm>
            <a:off x="3505320" y="28116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29"/>
          <p:cNvSpPr/>
          <p:nvPr/>
        </p:nvSpPr>
        <p:spPr>
          <a:xfrm>
            <a:off x="3505320" y="3429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30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31"/>
          <p:cNvSpPr/>
          <p:nvPr/>
        </p:nvSpPr>
        <p:spPr>
          <a:xfrm>
            <a:off x="3505320" y="43434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32"/>
          <p:cNvSpPr/>
          <p:nvPr/>
        </p:nvSpPr>
        <p:spPr>
          <a:xfrm>
            <a:off x="3220560" y="481680"/>
            <a:ext cx="4898160" cy="6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Multiple SOC EPWM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F5A8F0E-B23C-4F34-AFC1-87914E5A081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12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3" name="Line 3"/>
          <p:cNvSpPr/>
          <p:nvPr/>
        </p:nvSpPr>
        <p:spPr>
          <a:xfrm>
            <a:off x="2895480" y="309996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Line 4"/>
          <p:cNvSpPr/>
          <p:nvPr/>
        </p:nvSpPr>
        <p:spPr>
          <a:xfrm>
            <a:off x="3504960" y="1904760"/>
            <a:ext cx="360" cy="243864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5"/>
          <p:cNvSpPr/>
          <p:nvPr/>
        </p:nvSpPr>
        <p:spPr>
          <a:xfrm>
            <a:off x="4419720" y="1828800"/>
            <a:ext cx="1185840" cy="251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16" name="CustomShape 6"/>
          <p:cNvSpPr/>
          <p:nvPr/>
        </p:nvSpPr>
        <p:spPr>
          <a:xfrm>
            <a:off x="2855880" y="277308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7" name="CustomShape 7"/>
          <p:cNvSpPr/>
          <p:nvPr/>
        </p:nvSpPr>
        <p:spPr>
          <a:xfrm>
            <a:off x="3593880" y="1645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8" name="CustomShape 8"/>
          <p:cNvSpPr/>
          <p:nvPr/>
        </p:nvSpPr>
        <p:spPr>
          <a:xfrm>
            <a:off x="3593880" y="21096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19" name="CustomShape 9"/>
          <p:cNvSpPr/>
          <p:nvPr/>
        </p:nvSpPr>
        <p:spPr>
          <a:xfrm>
            <a:off x="3584880" y="283932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SOC12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20" name="CustomShape 10"/>
          <p:cNvSpPr/>
          <p:nvPr/>
        </p:nvSpPr>
        <p:spPr>
          <a:xfrm>
            <a:off x="5608440" y="1905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1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2"/>
          <p:cNvSpPr/>
          <p:nvPr/>
        </p:nvSpPr>
        <p:spPr>
          <a:xfrm>
            <a:off x="5598720" y="36655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13"/>
          <p:cNvSpPr/>
          <p:nvPr/>
        </p:nvSpPr>
        <p:spPr>
          <a:xfrm>
            <a:off x="6181920" y="177444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4" name="CustomShape 14"/>
          <p:cNvSpPr/>
          <p:nvPr/>
        </p:nvSpPr>
        <p:spPr>
          <a:xfrm>
            <a:off x="6172200" y="2206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5" name="CustomShape 15"/>
          <p:cNvSpPr/>
          <p:nvPr/>
        </p:nvSpPr>
        <p:spPr>
          <a:xfrm>
            <a:off x="6172200" y="3493800"/>
            <a:ext cx="1216440" cy="304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26" name="CustomShape 16"/>
          <p:cNvSpPr/>
          <p:nvPr/>
        </p:nvSpPr>
        <p:spPr>
          <a:xfrm>
            <a:off x="3505320" y="1905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7" name="CustomShape 17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18"/>
          <p:cNvSpPr/>
          <p:nvPr/>
        </p:nvSpPr>
        <p:spPr>
          <a:xfrm>
            <a:off x="3512880" y="31050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19"/>
          <p:cNvSpPr/>
          <p:nvPr/>
        </p:nvSpPr>
        <p:spPr>
          <a:xfrm>
            <a:off x="2283840" y="981720"/>
            <a:ext cx="58327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ADC Burst Mode Oversampling </a:t>
            </a: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0" name="CustomShape 20"/>
          <p:cNvSpPr/>
          <p:nvPr/>
        </p:nvSpPr>
        <p:spPr>
          <a:xfrm>
            <a:off x="3594240" y="32288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SOC13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1" name="CustomShape 21"/>
          <p:cNvSpPr/>
          <p:nvPr/>
        </p:nvSpPr>
        <p:spPr>
          <a:xfrm>
            <a:off x="3589200" y="362664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SOC14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2" name="CustomShape 22"/>
          <p:cNvSpPr/>
          <p:nvPr/>
        </p:nvSpPr>
        <p:spPr>
          <a:xfrm>
            <a:off x="3601800" y="4062960"/>
            <a:ext cx="81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SOC15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33" name="CustomShape 23"/>
          <p:cNvSpPr/>
          <p:nvPr/>
        </p:nvSpPr>
        <p:spPr>
          <a:xfrm>
            <a:off x="3505320" y="348876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24"/>
          <p:cNvSpPr/>
          <p:nvPr/>
        </p:nvSpPr>
        <p:spPr>
          <a:xfrm>
            <a:off x="3500280" y="38779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25"/>
          <p:cNvSpPr/>
          <p:nvPr/>
        </p:nvSpPr>
        <p:spPr>
          <a:xfrm>
            <a:off x="3500280" y="432864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26"/>
          <p:cNvSpPr/>
          <p:nvPr/>
        </p:nvSpPr>
        <p:spPr>
          <a:xfrm>
            <a:off x="3598200" y="2839320"/>
            <a:ext cx="931680" cy="2567880"/>
          </a:xfrm>
          <a:prstGeom prst="rect">
            <a:avLst/>
          </a:prstGeom>
          <a:noFill/>
          <a:ln>
            <a:solidFill>
              <a:srgbClr val="80808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Burst mode enabled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948F031-7202-4BAD-A992-46A1E0072A8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1676520" y="2819520"/>
            <a:ext cx="1216440" cy="606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39" name="Line 3"/>
          <p:cNvSpPr/>
          <p:nvPr/>
        </p:nvSpPr>
        <p:spPr>
          <a:xfrm>
            <a:off x="2895480" y="3124080"/>
            <a:ext cx="609480" cy="36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Line 4"/>
          <p:cNvSpPr/>
          <p:nvPr/>
        </p:nvSpPr>
        <p:spPr>
          <a:xfrm>
            <a:off x="3504960" y="2360520"/>
            <a:ext cx="360" cy="1525680"/>
          </a:xfrm>
          <a:prstGeom prst="line">
            <a:avLst/>
          </a:prstGeom>
          <a:ln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5"/>
          <p:cNvSpPr/>
          <p:nvPr/>
        </p:nvSpPr>
        <p:spPr>
          <a:xfrm>
            <a:off x="4419720" y="182880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2" name="CustomShape 6"/>
          <p:cNvSpPr/>
          <p:nvPr/>
        </p:nvSpPr>
        <p:spPr>
          <a:xfrm>
            <a:off x="4419720" y="3352680"/>
            <a:ext cx="1185840" cy="10638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3" name="CustomShape 7"/>
          <p:cNvSpPr/>
          <p:nvPr/>
        </p:nvSpPr>
        <p:spPr>
          <a:xfrm>
            <a:off x="2837520" y="2854440"/>
            <a:ext cx="722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A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4" name="CustomShape 8"/>
          <p:cNvSpPr/>
          <p:nvPr/>
        </p:nvSpPr>
        <p:spPr>
          <a:xfrm>
            <a:off x="3540960" y="208224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5" name="CustomShape 9"/>
          <p:cNvSpPr/>
          <p:nvPr/>
        </p:nvSpPr>
        <p:spPr>
          <a:xfrm>
            <a:off x="3619800" y="3580200"/>
            <a:ext cx="713520" cy="30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SOC0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346" name="CustomShape 10"/>
          <p:cNvSpPr/>
          <p:nvPr/>
        </p:nvSpPr>
        <p:spPr>
          <a:xfrm>
            <a:off x="5608440" y="23623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1"/>
          <p:cNvSpPr/>
          <p:nvPr/>
        </p:nvSpPr>
        <p:spPr>
          <a:xfrm>
            <a:off x="5617800" y="388620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2"/>
          <p:cNvSpPr/>
          <p:nvPr/>
        </p:nvSpPr>
        <p:spPr>
          <a:xfrm>
            <a:off x="6172200" y="2082240"/>
            <a:ext cx="12164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49" name="CustomShape 13"/>
          <p:cNvSpPr/>
          <p:nvPr/>
        </p:nvSpPr>
        <p:spPr>
          <a:xfrm>
            <a:off x="6201360" y="3618000"/>
            <a:ext cx="1216440" cy="6217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0" name="CustomShape 14"/>
          <p:cNvSpPr/>
          <p:nvPr/>
        </p:nvSpPr>
        <p:spPr>
          <a:xfrm>
            <a:off x="3505320" y="236088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5"/>
          <p:cNvSpPr/>
          <p:nvPr/>
        </p:nvSpPr>
        <p:spPr>
          <a:xfrm>
            <a:off x="3505320" y="388620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6"/>
          <p:cNvSpPr/>
          <p:nvPr/>
        </p:nvSpPr>
        <p:spPr>
          <a:xfrm>
            <a:off x="7994880" y="208224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3" name="CustomShape 17"/>
          <p:cNvSpPr/>
          <p:nvPr/>
        </p:nvSpPr>
        <p:spPr>
          <a:xfrm>
            <a:off x="8001000" y="3637800"/>
            <a:ext cx="144504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DMA Channel 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4" name="CustomShape 18"/>
          <p:cNvSpPr/>
          <p:nvPr/>
        </p:nvSpPr>
        <p:spPr>
          <a:xfrm flipV="1">
            <a:off x="7391520" y="2368440"/>
            <a:ext cx="60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9"/>
          <p:cNvSpPr/>
          <p:nvPr/>
        </p:nvSpPr>
        <p:spPr>
          <a:xfrm>
            <a:off x="7430760" y="3930120"/>
            <a:ext cx="56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20"/>
          <p:cNvSpPr/>
          <p:nvPr/>
        </p:nvSpPr>
        <p:spPr>
          <a:xfrm>
            <a:off x="10085400" y="208224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57" name="CustomShape 21"/>
          <p:cNvSpPr/>
          <p:nvPr/>
        </p:nvSpPr>
        <p:spPr>
          <a:xfrm>
            <a:off x="9442440" y="237456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22"/>
          <p:cNvSpPr/>
          <p:nvPr/>
        </p:nvSpPr>
        <p:spPr>
          <a:xfrm>
            <a:off x="9442440" y="3930120"/>
            <a:ext cx="63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23"/>
          <p:cNvSpPr/>
          <p:nvPr/>
        </p:nvSpPr>
        <p:spPr>
          <a:xfrm>
            <a:off x="10085400" y="3637800"/>
            <a:ext cx="1341720" cy="5817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 BUFFER1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0" name="CustomShape 24"/>
          <p:cNvSpPr/>
          <p:nvPr/>
        </p:nvSpPr>
        <p:spPr>
          <a:xfrm>
            <a:off x="3842640" y="500040"/>
            <a:ext cx="53892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AM263 - ADC SOC Continuous DMA Example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FAC30B1D-3D7E-4E9B-868D-4757C8A967E7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228600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RTI1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4559400" y="2666880"/>
            <a:ext cx="168588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EDMA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 flipV="1">
            <a:off x="6248520" y="3118320"/>
            <a:ext cx="768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5"/>
          <p:cNvSpPr/>
          <p:nvPr/>
        </p:nvSpPr>
        <p:spPr>
          <a:xfrm>
            <a:off x="7019640" y="2666880"/>
            <a:ext cx="12164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6" name="CustomShape 6"/>
          <p:cNvSpPr/>
          <p:nvPr/>
        </p:nvSpPr>
        <p:spPr>
          <a:xfrm>
            <a:off x="3505320" y="3124080"/>
            <a:ext cx="1051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7"/>
          <p:cNvSpPr/>
          <p:nvPr/>
        </p:nvSpPr>
        <p:spPr>
          <a:xfrm>
            <a:off x="3868920" y="500040"/>
            <a:ext cx="470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onsolas"/>
                <a:ea typeface="DejaVu Sans"/>
              </a:rPr>
              <a:t>AM263 – DAC DMA Sine wave Example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8" name="CustomShape 8"/>
          <p:cNvSpPr/>
          <p:nvPr/>
        </p:nvSpPr>
        <p:spPr>
          <a:xfrm>
            <a:off x="3569760" y="2477880"/>
            <a:ext cx="938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DMA Trigger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9" name="CustomShape 9"/>
          <p:cNvSpPr/>
          <p:nvPr/>
        </p:nvSpPr>
        <p:spPr>
          <a:xfrm>
            <a:off x="4267080" y="4140360"/>
            <a:ext cx="2292480" cy="1235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Table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(Buffer with sine values)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0" name="CustomShape 10"/>
          <p:cNvSpPr/>
          <p:nvPr/>
        </p:nvSpPr>
        <p:spPr>
          <a:xfrm flipH="1" flipV="1">
            <a:off x="5401080" y="3578400"/>
            <a:ext cx="7920" cy="55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1"/>
          <p:cNvSpPr/>
          <p:nvPr/>
        </p:nvSpPr>
        <p:spPr>
          <a:xfrm flipV="1">
            <a:off x="8238960" y="3118320"/>
            <a:ext cx="67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2"/>
          <p:cNvSpPr/>
          <p:nvPr/>
        </p:nvSpPr>
        <p:spPr>
          <a:xfrm>
            <a:off x="8915400" y="2666880"/>
            <a:ext cx="1445040" cy="911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Sine wave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3" name="CustomShape 13"/>
          <p:cNvSpPr/>
          <p:nvPr/>
        </p:nvSpPr>
        <p:spPr>
          <a:xfrm>
            <a:off x="4596120" y="5466600"/>
            <a:ext cx="16128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Source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74" name="CustomShape 14"/>
          <p:cNvSpPr/>
          <p:nvPr/>
        </p:nvSpPr>
        <p:spPr>
          <a:xfrm>
            <a:off x="6645960" y="3615840"/>
            <a:ext cx="2030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EDMA Destination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320D83-AACF-4A31-B2A7-70FEE07E452E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1078920" y="135180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EPWM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1547280" y="2766960"/>
            <a:ext cx="1323360" cy="4932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Counter Compare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8" name="CustomShape 4"/>
          <p:cNvSpPr/>
          <p:nvPr/>
        </p:nvSpPr>
        <p:spPr>
          <a:xfrm>
            <a:off x="1547280" y="1641240"/>
            <a:ext cx="1323360" cy="41868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Time Base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79" name="CustomShape 5"/>
          <p:cNvSpPr/>
          <p:nvPr/>
        </p:nvSpPr>
        <p:spPr>
          <a:xfrm>
            <a:off x="486972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0" name="CustomShape 6"/>
          <p:cNvSpPr/>
          <p:nvPr/>
        </p:nvSpPr>
        <p:spPr>
          <a:xfrm>
            <a:off x="7315200" y="1951920"/>
            <a:ext cx="1333800" cy="113400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DMA Trigger XBar</a:t>
            </a:r>
            <a:endParaRPr lang="en-IN" sz="128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80" b="0" strike="noStrike" spc="-1">
              <a:latin typeface="Arial"/>
            </a:endParaRPr>
          </a:p>
        </p:txBody>
      </p:sp>
      <p:sp>
        <p:nvSpPr>
          <p:cNvPr id="1381" name="CustomShape 7"/>
          <p:cNvSpPr/>
          <p:nvPr/>
        </p:nvSpPr>
        <p:spPr>
          <a:xfrm>
            <a:off x="9760680" y="1514520"/>
            <a:ext cx="2570760" cy="2154960"/>
          </a:xfrm>
          <a:prstGeom prst="rect">
            <a:avLst/>
          </a:prstGeom>
          <a:solidFill>
            <a:srgbClr val="FFFFFF"/>
          </a:solidFill>
          <a:ln>
            <a:solidFill>
              <a:srgbClr val="A4A4A4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240" b="0" strike="noStrike" spc="-1">
                <a:solidFill>
                  <a:srgbClr val="000000"/>
                </a:solidFill>
                <a:latin typeface="Arial"/>
                <a:ea typeface="DejaVu Sans"/>
              </a:rPr>
              <a:t>EDMA</a:t>
            </a:r>
            <a:endParaRPr lang="en-IN" sz="224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2240" b="0" strike="noStrike" spc="-1">
              <a:latin typeface="Arial"/>
            </a:endParaRPr>
          </a:p>
        </p:txBody>
      </p:sp>
      <p:sp>
        <p:nvSpPr>
          <p:cNvPr id="1382" name="CustomShape 8"/>
          <p:cNvSpPr/>
          <p:nvPr/>
        </p:nvSpPr>
        <p:spPr>
          <a:xfrm flipV="1">
            <a:off x="3652200" y="2427480"/>
            <a:ext cx="12128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9"/>
          <p:cNvSpPr/>
          <p:nvPr/>
        </p:nvSpPr>
        <p:spPr>
          <a:xfrm flipV="1">
            <a:off x="6206400" y="2410920"/>
            <a:ext cx="1105920" cy="1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4" name="CustomShape 10"/>
          <p:cNvSpPr/>
          <p:nvPr/>
        </p:nvSpPr>
        <p:spPr>
          <a:xfrm>
            <a:off x="8623800" y="2374200"/>
            <a:ext cx="113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5" name="CustomShape 11"/>
          <p:cNvSpPr/>
          <p:nvPr/>
        </p:nvSpPr>
        <p:spPr>
          <a:xfrm rot="10800000" flipH="1">
            <a:off x="2014560" y="3082320"/>
            <a:ext cx="465480" cy="646920"/>
          </a:xfrm>
          <a:prstGeom prst="bentConnector4">
            <a:avLst>
              <a:gd name="adj1" fmla="val 562"/>
              <a:gd name="adj2" fmla="val 10005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6" name="CustomShape 12"/>
          <p:cNvSpPr/>
          <p:nvPr/>
        </p:nvSpPr>
        <p:spPr>
          <a:xfrm rot="10800000" flipH="1" flipV="1">
            <a:off x="2014560" y="3598200"/>
            <a:ext cx="465480" cy="581400"/>
          </a:xfrm>
          <a:prstGeom prst="bentConnector3">
            <a:avLst>
              <a:gd name="adj1" fmla="val -1685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7" name="CustomShape 13"/>
          <p:cNvSpPr/>
          <p:nvPr/>
        </p:nvSpPr>
        <p:spPr>
          <a:xfrm>
            <a:off x="3849840" y="2106000"/>
            <a:ext cx="81828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SOCA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8" name="CustomShape 14"/>
          <p:cNvSpPr/>
          <p:nvPr/>
        </p:nvSpPr>
        <p:spPr>
          <a:xfrm>
            <a:off x="12611880" y="2381400"/>
            <a:ext cx="1620720" cy="50148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Configuration Array</a:t>
            </a:r>
            <a:endParaRPr lang="en-IN" sz="1280" b="0" strike="noStrike" spc="-1">
              <a:latin typeface="Arial"/>
            </a:endParaRPr>
          </a:p>
        </p:txBody>
      </p:sp>
      <p:sp>
        <p:nvSpPr>
          <p:cNvPr id="1389" name="CustomShape 15"/>
          <p:cNvSpPr/>
          <p:nvPr/>
        </p:nvSpPr>
        <p:spPr>
          <a:xfrm rot="5400000">
            <a:off x="12682800" y="2540160"/>
            <a:ext cx="395280" cy="10864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Line 16"/>
          <p:cNvSpPr/>
          <p:nvPr/>
        </p:nvSpPr>
        <p:spPr>
          <a:xfrm flipH="1">
            <a:off x="9760680" y="3283920"/>
            <a:ext cx="2573280" cy="360"/>
          </a:xfrm>
          <a:prstGeom prst="line">
            <a:avLst/>
          </a:prstGeom>
          <a:ln>
            <a:solidFill>
              <a:srgbClr val="00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7"/>
          <p:cNvSpPr/>
          <p:nvPr/>
        </p:nvSpPr>
        <p:spPr>
          <a:xfrm rot="10800000">
            <a:off x="18444240" y="4136760"/>
            <a:ext cx="8678880" cy="850320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8"/>
          <p:cNvSpPr/>
          <p:nvPr/>
        </p:nvSpPr>
        <p:spPr>
          <a:xfrm>
            <a:off x="3652200" y="3898440"/>
            <a:ext cx="3326040" cy="28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8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transfer to EPWM registers</a:t>
            </a:r>
            <a:endParaRPr lang="en-IN" sz="12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CustomShape 1"/>
          <p:cNvSpPr/>
          <p:nvPr/>
        </p:nvSpPr>
        <p:spPr>
          <a:xfrm>
            <a:off x="2666880" y="1371600"/>
            <a:ext cx="8303040" cy="2511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394" name="CustomShape 2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A21ED88F-BD05-46E4-ADB7-468FD303AC0A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395" name="CustomShape 3"/>
          <p:cNvSpPr/>
          <p:nvPr/>
        </p:nvSpPr>
        <p:spPr>
          <a:xfrm>
            <a:off x="3887280" y="1699200"/>
            <a:ext cx="2130840" cy="196452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CMPSSA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6" name="CustomShape 4"/>
          <p:cNvSpPr/>
          <p:nvPr/>
        </p:nvSpPr>
        <p:spPr>
          <a:xfrm>
            <a:off x="7397640" y="1633320"/>
            <a:ext cx="2130840" cy="4755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97" name="CustomShape 5"/>
          <p:cNvSpPr/>
          <p:nvPr/>
        </p:nvSpPr>
        <p:spPr>
          <a:xfrm>
            <a:off x="9531360" y="186696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6"/>
          <p:cNvSpPr/>
          <p:nvPr/>
        </p:nvSpPr>
        <p:spPr>
          <a:xfrm>
            <a:off x="6026040" y="1828800"/>
            <a:ext cx="1368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7"/>
          <p:cNvSpPr/>
          <p:nvPr/>
        </p:nvSpPr>
        <p:spPr>
          <a:xfrm>
            <a:off x="6669720" y="2613600"/>
            <a:ext cx="1512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CTRIPOUTH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0" name="CustomShape 8"/>
          <p:cNvSpPr/>
          <p:nvPr/>
        </p:nvSpPr>
        <p:spPr>
          <a:xfrm>
            <a:off x="9620280" y="1497600"/>
            <a:ext cx="10166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PWM_B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1" name="CustomShape 9"/>
          <p:cNvSpPr/>
          <p:nvPr/>
        </p:nvSpPr>
        <p:spPr>
          <a:xfrm flipV="1">
            <a:off x="2363760" y="2679480"/>
            <a:ext cx="1521000" cy="1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2D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0"/>
          <p:cNvSpPr/>
          <p:nvPr/>
        </p:nvSpPr>
        <p:spPr>
          <a:xfrm>
            <a:off x="2649600" y="2275200"/>
            <a:ext cx="1181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CMPINxP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3" name="CustomShape 11"/>
          <p:cNvSpPr/>
          <p:nvPr/>
        </p:nvSpPr>
        <p:spPr>
          <a:xfrm>
            <a:off x="7397640" y="3276720"/>
            <a:ext cx="2130840" cy="4780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OUTPUT XBAR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4" name="CustomShape 12"/>
          <p:cNvSpPr/>
          <p:nvPr/>
        </p:nvSpPr>
        <p:spPr>
          <a:xfrm>
            <a:off x="6026040" y="2158560"/>
            <a:ext cx="1368720" cy="13557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3"/>
          <p:cNvSpPr/>
          <p:nvPr/>
        </p:nvSpPr>
        <p:spPr>
          <a:xfrm>
            <a:off x="9555120" y="3517200"/>
            <a:ext cx="1825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4"/>
          <p:cNvSpPr/>
          <p:nvPr/>
        </p:nvSpPr>
        <p:spPr>
          <a:xfrm>
            <a:off x="9551520" y="3171240"/>
            <a:ext cx="1283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XBAROUT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7" name="CustomShape 15"/>
          <p:cNvSpPr/>
          <p:nvPr/>
        </p:nvSpPr>
        <p:spPr>
          <a:xfrm>
            <a:off x="7336800" y="1728360"/>
            <a:ext cx="61128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TRIP4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408" name="CustomShape 16"/>
          <p:cNvSpPr/>
          <p:nvPr/>
        </p:nvSpPr>
        <p:spPr>
          <a:xfrm>
            <a:off x="6145920" y="1521000"/>
            <a:ext cx="10288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CTRIPH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9" name="CustomShape 17"/>
          <p:cNvSpPr/>
          <p:nvPr/>
        </p:nvSpPr>
        <p:spPr>
          <a:xfrm>
            <a:off x="1881360" y="5470560"/>
            <a:ext cx="10623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8"/>
          <p:cNvSpPr/>
          <p:nvPr/>
        </p:nvSpPr>
        <p:spPr>
          <a:xfrm flipV="1">
            <a:off x="1794240" y="652068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9"/>
          <p:cNvSpPr/>
          <p:nvPr/>
        </p:nvSpPr>
        <p:spPr>
          <a:xfrm>
            <a:off x="424080" y="562320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2" name="CustomShape 20"/>
          <p:cNvSpPr/>
          <p:nvPr/>
        </p:nvSpPr>
        <p:spPr>
          <a:xfrm>
            <a:off x="98640" y="5032080"/>
            <a:ext cx="2207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CMPSS input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3" name="Line 21"/>
          <p:cNvSpPr/>
          <p:nvPr/>
        </p:nvSpPr>
        <p:spPr>
          <a:xfrm>
            <a:off x="8803800" y="499500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Line 22"/>
          <p:cNvSpPr/>
          <p:nvPr/>
        </p:nvSpPr>
        <p:spPr>
          <a:xfrm>
            <a:off x="1952280" y="4977720"/>
            <a:ext cx="1055556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3"/>
          <p:cNvSpPr/>
          <p:nvPr/>
        </p:nvSpPr>
        <p:spPr>
          <a:xfrm>
            <a:off x="2132280" y="466992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6" name="Line 24"/>
          <p:cNvSpPr/>
          <p:nvPr/>
        </p:nvSpPr>
        <p:spPr>
          <a:xfrm>
            <a:off x="2014200" y="565848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Line 25"/>
          <p:cNvSpPr/>
          <p:nvPr/>
        </p:nvSpPr>
        <p:spPr>
          <a:xfrm flipV="1">
            <a:off x="259056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26"/>
          <p:cNvSpPr/>
          <p:nvPr/>
        </p:nvSpPr>
        <p:spPr>
          <a:xfrm>
            <a:off x="12344400" y="54756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9" name="CustomShape 27"/>
          <p:cNvSpPr/>
          <p:nvPr/>
        </p:nvSpPr>
        <p:spPr>
          <a:xfrm>
            <a:off x="12344400" y="653040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0" name="Line 28"/>
          <p:cNvSpPr/>
          <p:nvPr/>
        </p:nvSpPr>
        <p:spPr>
          <a:xfrm flipV="1">
            <a:off x="2041200" y="4768920"/>
            <a:ext cx="10453680" cy="55584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29"/>
          <p:cNvSpPr/>
          <p:nvPr/>
        </p:nvSpPr>
        <p:spPr>
          <a:xfrm>
            <a:off x="4988880" y="435348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CMPIN1P exceeds internal DAC output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2" name="CustomShape 30"/>
          <p:cNvSpPr/>
          <p:nvPr/>
        </p:nvSpPr>
        <p:spPr>
          <a:xfrm>
            <a:off x="9012960" y="562320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3" name="Line 31"/>
          <p:cNvSpPr/>
          <p:nvPr/>
        </p:nvSpPr>
        <p:spPr>
          <a:xfrm flipV="1">
            <a:off x="29124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Line 32"/>
          <p:cNvSpPr/>
          <p:nvPr/>
        </p:nvSpPr>
        <p:spPr>
          <a:xfrm flipV="1">
            <a:off x="40222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Line 33"/>
          <p:cNvSpPr/>
          <p:nvPr/>
        </p:nvSpPr>
        <p:spPr>
          <a:xfrm>
            <a:off x="25992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Line 34"/>
          <p:cNvSpPr/>
          <p:nvPr/>
        </p:nvSpPr>
        <p:spPr>
          <a:xfrm>
            <a:off x="289512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Line 35"/>
          <p:cNvSpPr/>
          <p:nvPr/>
        </p:nvSpPr>
        <p:spPr>
          <a:xfrm flipV="1">
            <a:off x="433620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Line 36"/>
          <p:cNvSpPr/>
          <p:nvPr/>
        </p:nvSpPr>
        <p:spPr>
          <a:xfrm flipV="1">
            <a:off x="544608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9" name="Line 37"/>
          <p:cNvSpPr/>
          <p:nvPr/>
        </p:nvSpPr>
        <p:spPr>
          <a:xfrm>
            <a:off x="402300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Line 38"/>
          <p:cNvSpPr/>
          <p:nvPr/>
        </p:nvSpPr>
        <p:spPr>
          <a:xfrm>
            <a:off x="4319280" y="5670000"/>
            <a:ext cx="114300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Line 39"/>
          <p:cNvSpPr/>
          <p:nvPr/>
        </p:nvSpPr>
        <p:spPr>
          <a:xfrm flipV="1">
            <a:off x="576612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Line 40"/>
          <p:cNvSpPr/>
          <p:nvPr/>
        </p:nvSpPr>
        <p:spPr>
          <a:xfrm flipV="1">
            <a:off x="68763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Line 41"/>
          <p:cNvSpPr/>
          <p:nvPr/>
        </p:nvSpPr>
        <p:spPr>
          <a:xfrm>
            <a:off x="54532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Line 42"/>
          <p:cNvSpPr/>
          <p:nvPr/>
        </p:nvSpPr>
        <p:spPr>
          <a:xfrm>
            <a:off x="57492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Line 43"/>
          <p:cNvSpPr/>
          <p:nvPr/>
        </p:nvSpPr>
        <p:spPr>
          <a:xfrm flipV="1">
            <a:off x="7190280" y="565848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Line 44"/>
          <p:cNvSpPr/>
          <p:nvPr/>
        </p:nvSpPr>
        <p:spPr>
          <a:xfrm flipV="1">
            <a:off x="8300160" y="565596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Line 45"/>
          <p:cNvSpPr/>
          <p:nvPr/>
        </p:nvSpPr>
        <p:spPr>
          <a:xfrm>
            <a:off x="6877080" y="6530040"/>
            <a:ext cx="29628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Line 46"/>
          <p:cNvSpPr/>
          <p:nvPr/>
        </p:nvSpPr>
        <p:spPr>
          <a:xfrm>
            <a:off x="7173000" y="5670000"/>
            <a:ext cx="1143360" cy="4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9" name="Line 47"/>
          <p:cNvSpPr/>
          <p:nvPr/>
        </p:nvSpPr>
        <p:spPr>
          <a:xfrm flipV="1">
            <a:off x="8287200" y="652536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0" name="CustomShape 48"/>
          <p:cNvSpPr/>
          <p:nvPr/>
        </p:nvSpPr>
        <p:spPr>
          <a:xfrm>
            <a:off x="542160" y="2028240"/>
            <a:ext cx="190584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signal to CMPSS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1" name="CustomShape 49"/>
          <p:cNvSpPr/>
          <p:nvPr/>
        </p:nvSpPr>
        <p:spPr>
          <a:xfrm>
            <a:off x="11358720" y="154368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2" name="CustomShape 50"/>
          <p:cNvSpPr/>
          <p:nvPr/>
        </p:nvSpPr>
        <p:spPr>
          <a:xfrm>
            <a:off x="11345040" y="33325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Trip output signal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5626800" y="785556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8911F28-576E-4FCC-B4BF-3085360229BD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1380240" y="5247720"/>
            <a:ext cx="11211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3"/>
          <p:cNvSpPr/>
          <p:nvPr/>
        </p:nvSpPr>
        <p:spPr>
          <a:xfrm flipV="1">
            <a:off x="1881000" y="6297840"/>
            <a:ext cx="107110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6" name="CustomShape 4"/>
          <p:cNvSpPr/>
          <p:nvPr/>
        </p:nvSpPr>
        <p:spPr>
          <a:xfrm>
            <a:off x="456840" y="5717880"/>
            <a:ext cx="209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7" name="CustomShape 5"/>
          <p:cNvSpPr/>
          <p:nvPr/>
        </p:nvSpPr>
        <p:spPr>
          <a:xfrm>
            <a:off x="10379160" y="4034520"/>
            <a:ext cx="206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DAC Output signal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(ADC Input)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48" name="Line 6"/>
          <p:cNvSpPr/>
          <p:nvPr/>
        </p:nvSpPr>
        <p:spPr>
          <a:xfrm>
            <a:off x="8890560" y="4772160"/>
            <a:ext cx="360" cy="1551240"/>
          </a:xfrm>
          <a:prstGeom prst="line">
            <a:avLst/>
          </a:prstGeom>
          <a:ln>
            <a:solidFill>
              <a:srgbClr val="D90000"/>
            </a:solidFill>
            <a:custDash>
              <a:ds d="600000" sp="5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Line 7"/>
          <p:cNvSpPr/>
          <p:nvPr/>
        </p:nvSpPr>
        <p:spPr>
          <a:xfrm>
            <a:off x="1379880" y="4882320"/>
            <a:ext cx="11214720" cy="360"/>
          </a:xfrm>
          <a:prstGeom prst="line">
            <a:avLst/>
          </a:prstGeom>
          <a:ln w="19080">
            <a:solidFill>
              <a:srgbClr val="11778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8"/>
          <p:cNvSpPr/>
          <p:nvPr/>
        </p:nvSpPr>
        <p:spPr>
          <a:xfrm>
            <a:off x="450720" y="450828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High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1" name="Line 9"/>
          <p:cNvSpPr/>
          <p:nvPr/>
        </p:nvSpPr>
        <p:spPr>
          <a:xfrm>
            <a:off x="2100960" y="5435640"/>
            <a:ext cx="57636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Line 10"/>
          <p:cNvSpPr/>
          <p:nvPr/>
        </p:nvSpPr>
        <p:spPr>
          <a:xfrm flipV="1">
            <a:off x="267732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1"/>
          <p:cNvSpPr/>
          <p:nvPr/>
        </p:nvSpPr>
        <p:spPr>
          <a:xfrm>
            <a:off x="12431160" y="52527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4" name="CustomShape 12"/>
          <p:cNvSpPr/>
          <p:nvPr/>
        </p:nvSpPr>
        <p:spPr>
          <a:xfrm>
            <a:off x="12431160" y="6307560"/>
            <a:ext cx="3081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5" name="Line 13"/>
          <p:cNvSpPr/>
          <p:nvPr/>
        </p:nvSpPr>
        <p:spPr>
          <a:xfrm flipV="1">
            <a:off x="2010960" y="4701600"/>
            <a:ext cx="10453680" cy="556200"/>
          </a:xfrm>
          <a:prstGeom prst="line">
            <a:avLst/>
          </a:prstGeom>
          <a:ln w="381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14"/>
          <p:cNvSpPr/>
          <p:nvPr/>
        </p:nvSpPr>
        <p:spPr>
          <a:xfrm>
            <a:off x="5076000" y="4130640"/>
            <a:ext cx="4228200" cy="362160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 Input exceeds  PPB High limit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7" name="CustomShape 15"/>
          <p:cNvSpPr/>
          <p:nvPr/>
        </p:nvSpPr>
        <p:spPr>
          <a:xfrm>
            <a:off x="9100080" y="5400360"/>
            <a:ext cx="1061640" cy="636480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PWM tripped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58" name="Line 16"/>
          <p:cNvSpPr/>
          <p:nvPr/>
        </p:nvSpPr>
        <p:spPr>
          <a:xfrm flipV="1">
            <a:off x="29991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Line 17"/>
          <p:cNvSpPr/>
          <p:nvPr/>
        </p:nvSpPr>
        <p:spPr>
          <a:xfrm flipV="1">
            <a:off x="41094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Line 18"/>
          <p:cNvSpPr/>
          <p:nvPr/>
        </p:nvSpPr>
        <p:spPr>
          <a:xfrm>
            <a:off x="26863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Line 19"/>
          <p:cNvSpPr/>
          <p:nvPr/>
        </p:nvSpPr>
        <p:spPr>
          <a:xfrm>
            <a:off x="29822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Line 20"/>
          <p:cNvSpPr/>
          <p:nvPr/>
        </p:nvSpPr>
        <p:spPr>
          <a:xfrm flipV="1">
            <a:off x="442296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Line 21"/>
          <p:cNvSpPr/>
          <p:nvPr/>
        </p:nvSpPr>
        <p:spPr>
          <a:xfrm flipV="1">
            <a:off x="553320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Line 22"/>
          <p:cNvSpPr/>
          <p:nvPr/>
        </p:nvSpPr>
        <p:spPr>
          <a:xfrm>
            <a:off x="411012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Line 23"/>
          <p:cNvSpPr/>
          <p:nvPr/>
        </p:nvSpPr>
        <p:spPr>
          <a:xfrm>
            <a:off x="440604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Line 24"/>
          <p:cNvSpPr/>
          <p:nvPr/>
        </p:nvSpPr>
        <p:spPr>
          <a:xfrm flipV="1">
            <a:off x="58532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Line 25"/>
          <p:cNvSpPr/>
          <p:nvPr/>
        </p:nvSpPr>
        <p:spPr>
          <a:xfrm flipV="1">
            <a:off x="69634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Line 26"/>
          <p:cNvSpPr/>
          <p:nvPr/>
        </p:nvSpPr>
        <p:spPr>
          <a:xfrm>
            <a:off x="55404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Line 27"/>
          <p:cNvSpPr/>
          <p:nvPr/>
        </p:nvSpPr>
        <p:spPr>
          <a:xfrm>
            <a:off x="58363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Line 28"/>
          <p:cNvSpPr/>
          <p:nvPr/>
        </p:nvSpPr>
        <p:spPr>
          <a:xfrm flipV="1">
            <a:off x="7277040" y="5435640"/>
            <a:ext cx="360" cy="8877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Line 29"/>
          <p:cNvSpPr/>
          <p:nvPr/>
        </p:nvSpPr>
        <p:spPr>
          <a:xfrm flipV="1">
            <a:off x="8387280" y="5433120"/>
            <a:ext cx="360" cy="89532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Line 30"/>
          <p:cNvSpPr/>
          <p:nvPr/>
        </p:nvSpPr>
        <p:spPr>
          <a:xfrm>
            <a:off x="6964200" y="6307200"/>
            <a:ext cx="295920" cy="3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Line 31"/>
          <p:cNvSpPr/>
          <p:nvPr/>
        </p:nvSpPr>
        <p:spPr>
          <a:xfrm>
            <a:off x="7260120" y="5447520"/>
            <a:ext cx="1143000" cy="396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Line 32"/>
          <p:cNvSpPr/>
          <p:nvPr/>
        </p:nvSpPr>
        <p:spPr>
          <a:xfrm flipV="1">
            <a:off x="8373960" y="6302520"/>
            <a:ext cx="4052160" cy="4680"/>
          </a:xfrm>
          <a:prstGeom prst="line">
            <a:avLst/>
          </a:prstGeom>
          <a:ln w="38160">
            <a:solidFill>
              <a:srgbClr val="D9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33"/>
          <p:cNvSpPr/>
          <p:nvPr/>
        </p:nvSpPr>
        <p:spPr>
          <a:xfrm>
            <a:off x="1380240" y="1632600"/>
            <a:ext cx="1463760" cy="7912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DAC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6" name="CustomShape 34"/>
          <p:cNvSpPr/>
          <p:nvPr/>
        </p:nvSpPr>
        <p:spPr>
          <a:xfrm>
            <a:off x="2846520" y="2029680"/>
            <a:ext cx="150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35"/>
          <p:cNvSpPr/>
          <p:nvPr/>
        </p:nvSpPr>
        <p:spPr>
          <a:xfrm>
            <a:off x="2980440" y="1418040"/>
            <a:ext cx="13870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Ramp Waveform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8" name="CustomShape 36"/>
          <p:cNvSpPr/>
          <p:nvPr/>
        </p:nvSpPr>
        <p:spPr>
          <a:xfrm>
            <a:off x="4354200" y="1451160"/>
            <a:ext cx="2130840" cy="1156680"/>
          </a:xfrm>
          <a:prstGeom prst="rect">
            <a:avLst/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ADC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79" name="CustomShape 37"/>
          <p:cNvSpPr/>
          <p:nvPr/>
        </p:nvSpPr>
        <p:spPr>
          <a:xfrm>
            <a:off x="5861880" y="1845000"/>
            <a:ext cx="82404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PPB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0" name="CustomShape 38"/>
          <p:cNvSpPr/>
          <p:nvPr/>
        </p:nvSpPr>
        <p:spPr>
          <a:xfrm>
            <a:off x="5861880" y="1821240"/>
            <a:ext cx="623160" cy="43452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39"/>
          <p:cNvSpPr/>
          <p:nvPr/>
        </p:nvSpPr>
        <p:spPr>
          <a:xfrm flipV="1">
            <a:off x="7086600" y="2021040"/>
            <a:ext cx="1356480" cy="1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40"/>
          <p:cNvSpPr/>
          <p:nvPr/>
        </p:nvSpPr>
        <p:spPr>
          <a:xfrm>
            <a:off x="7264080" y="4352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3" name="CustomShape 41"/>
          <p:cNvSpPr/>
          <p:nvPr/>
        </p:nvSpPr>
        <p:spPr>
          <a:xfrm>
            <a:off x="8454960" y="38088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4" name="CustomShape 42"/>
          <p:cNvSpPr/>
          <p:nvPr/>
        </p:nvSpPr>
        <p:spPr>
          <a:xfrm>
            <a:off x="8499600" y="4244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OST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85" name="CustomShape 43"/>
          <p:cNvSpPr/>
          <p:nvPr/>
        </p:nvSpPr>
        <p:spPr>
          <a:xfrm>
            <a:off x="8465760" y="42336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44"/>
          <p:cNvSpPr/>
          <p:nvPr/>
        </p:nvSpPr>
        <p:spPr>
          <a:xfrm flipV="1">
            <a:off x="11100960" y="79416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45"/>
          <p:cNvSpPr/>
          <p:nvPr/>
        </p:nvSpPr>
        <p:spPr>
          <a:xfrm>
            <a:off x="11948760" y="47412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8" name="CustomShape 46"/>
          <p:cNvSpPr/>
          <p:nvPr/>
        </p:nvSpPr>
        <p:spPr>
          <a:xfrm>
            <a:off x="474840" y="4899240"/>
            <a:ext cx="2714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PPB Low level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89" name="CustomShape 47"/>
          <p:cNvSpPr/>
          <p:nvPr/>
        </p:nvSpPr>
        <p:spPr>
          <a:xfrm>
            <a:off x="8454960" y="15840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EPWM1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0" name="CustomShape 48"/>
          <p:cNvSpPr/>
          <p:nvPr/>
        </p:nvSpPr>
        <p:spPr>
          <a:xfrm>
            <a:off x="8499600" y="160884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CBC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1" name="CustomShape 49"/>
          <p:cNvSpPr/>
          <p:nvPr/>
        </p:nvSpPr>
        <p:spPr>
          <a:xfrm flipV="1">
            <a:off x="11100960" y="199728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2" name="CustomShape 50"/>
          <p:cNvSpPr/>
          <p:nvPr/>
        </p:nvSpPr>
        <p:spPr>
          <a:xfrm>
            <a:off x="11948760" y="16772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3" name="CustomShape 51"/>
          <p:cNvSpPr/>
          <p:nvPr/>
        </p:nvSpPr>
        <p:spPr>
          <a:xfrm>
            <a:off x="7223760" y="322344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52"/>
          <p:cNvSpPr/>
          <p:nvPr/>
        </p:nvSpPr>
        <p:spPr>
          <a:xfrm>
            <a:off x="8462520" y="2786400"/>
            <a:ext cx="2643120" cy="8514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5" name="CustomShape 53"/>
          <p:cNvSpPr/>
          <p:nvPr/>
        </p:nvSpPr>
        <p:spPr>
          <a:xfrm>
            <a:off x="8472600" y="2824200"/>
            <a:ext cx="7304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Direct TRIP Input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496" name="CustomShape 54"/>
          <p:cNvSpPr/>
          <p:nvPr/>
        </p:nvSpPr>
        <p:spPr>
          <a:xfrm flipV="1">
            <a:off x="11108520" y="3200040"/>
            <a:ext cx="844920" cy="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7" name="CustomShape 55"/>
          <p:cNvSpPr/>
          <p:nvPr/>
        </p:nvSpPr>
        <p:spPr>
          <a:xfrm>
            <a:off x="11956320" y="2879640"/>
            <a:ext cx="155952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 output signal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98" name="CustomShape 56"/>
          <p:cNvSpPr/>
          <p:nvPr/>
        </p:nvSpPr>
        <p:spPr>
          <a:xfrm>
            <a:off x="7215480" y="813240"/>
            <a:ext cx="123984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Line 57"/>
          <p:cNvSpPr/>
          <p:nvPr/>
        </p:nvSpPr>
        <p:spPr>
          <a:xfrm>
            <a:off x="6487560" y="2039760"/>
            <a:ext cx="76788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Line 58"/>
          <p:cNvSpPr/>
          <p:nvPr/>
        </p:nvSpPr>
        <p:spPr>
          <a:xfrm>
            <a:off x="7225200" y="822960"/>
            <a:ext cx="5400" cy="242748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1" name="CustomShape 59"/>
          <p:cNvSpPr/>
          <p:nvPr/>
        </p:nvSpPr>
        <p:spPr>
          <a:xfrm>
            <a:off x="7277400" y="169452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2" name="CustomShape 60"/>
          <p:cNvSpPr/>
          <p:nvPr/>
        </p:nvSpPr>
        <p:spPr>
          <a:xfrm>
            <a:off x="7307640" y="2888640"/>
            <a:ext cx="11692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ADC EVT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03" name="CustomShape 61"/>
          <p:cNvSpPr/>
          <p:nvPr/>
        </p:nvSpPr>
        <p:spPr>
          <a:xfrm>
            <a:off x="8505360" y="161568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62"/>
          <p:cNvSpPr/>
          <p:nvPr/>
        </p:nvSpPr>
        <p:spPr>
          <a:xfrm>
            <a:off x="8489160" y="2849400"/>
            <a:ext cx="697680" cy="786600"/>
          </a:xfrm>
          <a:prstGeom prst="rect">
            <a:avLst/>
          </a:prstGeom>
          <a:noFill/>
          <a:ln>
            <a:solidFill>
              <a:srgbClr val="B3B3B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06194" y="510156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7394040"/>
            <a:ext cx="1461744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4082594" y="5177880"/>
            <a:ext cx="5130852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769650" y="418716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702846" y="5635080"/>
            <a:ext cx="25106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4082594" y="5635080"/>
            <a:ext cx="248025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323634" y="517788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817274" y="1715400"/>
            <a:ext cx="2625453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58177" y="3298876"/>
            <a:ext cx="214775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Mbed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TLS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206194" y="273924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1206194" y="3920400"/>
            <a:ext cx="839484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4299287" y="416808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1206194" y="1297800"/>
            <a:ext cx="839484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10046358" y="1297800"/>
            <a:ext cx="364212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0195758" y="375552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0195758" y="510804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4" name="CustomShape 19"/>
          <p:cNvSpPr/>
          <p:nvPr/>
        </p:nvSpPr>
        <p:spPr>
          <a:xfrm>
            <a:off x="10195758" y="434592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10195758" y="2745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6" name="CustomShape 21"/>
          <p:cNvSpPr/>
          <p:nvPr/>
        </p:nvSpPr>
        <p:spPr>
          <a:xfrm>
            <a:off x="1206194" y="6251040"/>
            <a:ext cx="839484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ARM R5F, ARM M4F + SOC peripherals + EVM peripherals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77" name="CustomShape 22"/>
          <p:cNvSpPr/>
          <p:nvPr/>
        </p:nvSpPr>
        <p:spPr>
          <a:xfrm>
            <a:off x="10046358" y="6263640"/>
            <a:ext cx="364212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6769649" y="1718640"/>
            <a:ext cx="2524819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79" name="CustomShape 24"/>
          <p:cNvSpPr/>
          <p:nvPr/>
        </p:nvSpPr>
        <p:spPr>
          <a:xfrm>
            <a:off x="10195758" y="1818720"/>
            <a:ext cx="1600560" cy="860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0" name="CustomShape 25"/>
          <p:cNvSpPr/>
          <p:nvPr/>
        </p:nvSpPr>
        <p:spPr>
          <a:xfrm>
            <a:off x="4082594" y="3301002"/>
            <a:ext cx="234630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11960838" y="5112000"/>
            <a:ext cx="1600560" cy="9115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Smart Placement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4082593" y="2806560"/>
            <a:ext cx="2346299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TinyUSB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6958178" y="2805480"/>
            <a:ext cx="2147758" cy="41724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1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FreeRTOS</a:t>
            </a:r>
            <a:r>
              <a:rPr lang="en-IN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+ FAT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858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Content Placeholder 5"/>
          <p:cNvPicPr/>
          <p:nvPr/>
        </p:nvPicPr>
        <p:blipFill>
          <a:blip r:embed="rId2"/>
          <a:stretch/>
        </p:blipFill>
        <p:spPr>
          <a:xfrm>
            <a:off x="2362320" y="2362320"/>
            <a:ext cx="8851320" cy="2873880"/>
          </a:xfrm>
          <a:prstGeom prst="rect">
            <a:avLst/>
          </a:prstGeom>
          <a:ln w="9360">
            <a:noFill/>
          </a:ln>
        </p:spPr>
      </p:pic>
      <p:sp>
        <p:nvSpPr>
          <p:cNvPr id="150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06BA3752-B88E-45AB-833A-DDAF532E9D1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IN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E754B546-7701-4470-8C0E-4F07699F8DB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08" name="CustomShape 2"/>
          <p:cNvSpPr/>
          <p:nvPr/>
        </p:nvSpPr>
        <p:spPr>
          <a:xfrm>
            <a:off x="1066680" y="2590920"/>
            <a:ext cx="1292400" cy="3349800"/>
          </a:xfrm>
          <a:prstGeom prst="rect">
            <a:avLst/>
          </a:prstGeom>
          <a:solidFill>
            <a:srgbClr val="4ABED4"/>
          </a:solidFill>
          <a:ln>
            <a:solidFill>
              <a:srgbClr val="368C9C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EPWM(0-4)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09" name="CustomShape 3"/>
          <p:cNvSpPr/>
          <p:nvPr/>
        </p:nvSpPr>
        <p:spPr>
          <a:xfrm>
            <a:off x="1371600" y="2863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0" name="CustomShape 4"/>
          <p:cNvSpPr/>
          <p:nvPr/>
        </p:nvSpPr>
        <p:spPr>
          <a:xfrm>
            <a:off x="1371600" y="5410080"/>
            <a:ext cx="987840" cy="4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EPMWB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1" name="CustomShape 5"/>
          <p:cNvSpPr/>
          <p:nvPr/>
        </p:nvSpPr>
        <p:spPr>
          <a:xfrm>
            <a:off x="4191120" y="592560"/>
            <a:ext cx="2206800" cy="22543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12" name="CustomShape 6"/>
          <p:cNvSpPr/>
          <p:nvPr/>
        </p:nvSpPr>
        <p:spPr>
          <a:xfrm>
            <a:off x="4129920" y="1208160"/>
            <a:ext cx="2359440" cy="6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HRPWM Micro-edge Positioner (MEP) Calibration Module  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1513" name="CustomShape 7"/>
          <p:cNvSpPr/>
          <p:nvPr/>
        </p:nvSpPr>
        <p:spPr>
          <a:xfrm>
            <a:off x="5029200" y="2201760"/>
            <a:ext cx="121644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HRMSTEP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4" name="CustomShape 8"/>
          <p:cNvSpPr/>
          <p:nvPr/>
        </p:nvSpPr>
        <p:spPr>
          <a:xfrm>
            <a:off x="7467480" y="1066680"/>
            <a:ext cx="1749600" cy="51588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D0D0D"/>
                </a:solidFill>
                <a:latin typeface="Arial"/>
                <a:ea typeface="DejaVu Sans"/>
              </a:rPr>
              <a:t>      </a:t>
            </a: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HRCNFG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15" name="CustomShape 9"/>
          <p:cNvSpPr/>
          <p:nvPr/>
        </p:nvSpPr>
        <p:spPr>
          <a:xfrm rot="10800000">
            <a:off x="8535960" y="1586880"/>
            <a:ext cx="1063800" cy="256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6" name="CustomShape 10"/>
          <p:cNvSpPr/>
          <p:nvPr/>
        </p:nvSpPr>
        <p:spPr>
          <a:xfrm>
            <a:off x="2362320" y="3078720"/>
            <a:ext cx="7845840" cy="2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7" name="CustomShape 11"/>
          <p:cNvSpPr/>
          <p:nvPr/>
        </p:nvSpPr>
        <p:spPr>
          <a:xfrm>
            <a:off x="9220320" y="1326240"/>
            <a:ext cx="302040" cy="17956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8" name="CustomShape 12"/>
          <p:cNvSpPr/>
          <p:nvPr/>
        </p:nvSpPr>
        <p:spPr>
          <a:xfrm>
            <a:off x="2362320" y="5533200"/>
            <a:ext cx="7845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9" name="CustomShape 13"/>
          <p:cNvSpPr/>
          <p:nvPr/>
        </p:nvSpPr>
        <p:spPr>
          <a:xfrm>
            <a:off x="9220320" y="1326240"/>
            <a:ext cx="682920" cy="42044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0" name="CustomShape 14"/>
          <p:cNvSpPr/>
          <p:nvPr/>
        </p:nvSpPr>
        <p:spPr>
          <a:xfrm>
            <a:off x="9517320" y="1288800"/>
            <a:ext cx="42840" cy="514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1" name="CustomShape 15"/>
          <p:cNvSpPr/>
          <p:nvPr/>
        </p:nvSpPr>
        <p:spPr>
          <a:xfrm>
            <a:off x="1866960" y="8074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CMPAHR(8)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2" name="CustomShape 16"/>
          <p:cNvSpPr/>
          <p:nvPr/>
        </p:nvSpPr>
        <p:spPr>
          <a:xfrm>
            <a:off x="1866960" y="119628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CMPBHR(8)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3" name="CustomShape 17"/>
          <p:cNvSpPr/>
          <p:nvPr/>
        </p:nvSpPr>
        <p:spPr>
          <a:xfrm>
            <a:off x="1859040" y="1652760"/>
            <a:ext cx="1406880" cy="167040"/>
          </a:xfrm>
          <a:prstGeom prst="rect">
            <a:avLst/>
          </a:prstGeom>
          <a:solidFill>
            <a:srgbClr val="A4A4A4"/>
          </a:solidFill>
          <a:ln>
            <a:solidFill>
              <a:srgbClr val="797979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167760" rIns="90000" bIns="167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D0D0D"/>
                </a:solidFill>
                <a:latin typeface="Arial"/>
                <a:ea typeface="DejaVu Sans"/>
              </a:rPr>
              <a:t>TBPRDHR(8)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4" name="CustomShape 18"/>
          <p:cNvSpPr/>
          <p:nvPr/>
        </p:nvSpPr>
        <p:spPr>
          <a:xfrm>
            <a:off x="3276720" y="892440"/>
            <a:ext cx="579960" cy="219636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5" name="CustomShape 19"/>
          <p:cNvSpPr/>
          <p:nvPr/>
        </p:nvSpPr>
        <p:spPr>
          <a:xfrm>
            <a:off x="3276720" y="1281600"/>
            <a:ext cx="393480" cy="179424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6" name="CustomShape 20"/>
          <p:cNvSpPr/>
          <p:nvPr/>
        </p:nvSpPr>
        <p:spPr>
          <a:xfrm>
            <a:off x="3268800" y="1737720"/>
            <a:ext cx="279000" cy="1351080"/>
          </a:xfrm>
          <a:prstGeom prst="bentConnector2">
            <a:avLst/>
          </a:prstGeom>
          <a:noFill/>
          <a:ln>
            <a:solidFill>
              <a:srgbClr val="000000"/>
            </a:solidFill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7" name="CustomShape 21"/>
          <p:cNvSpPr/>
          <p:nvPr/>
        </p:nvSpPr>
        <p:spPr>
          <a:xfrm>
            <a:off x="10363320" y="298620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ePWMxA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28" name="CustomShape 22"/>
          <p:cNvSpPr/>
          <p:nvPr/>
        </p:nvSpPr>
        <p:spPr>
          <a:xfrm>
            <a:off x="10363320" y="5410080"/>
            <a:ext cx="1140120" cy="27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ePWMxB</a:t>
            </a:r>
            <a:endParaRPr lang="en-IN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548640" y="274320"/>
            <a:ext cx="12798720" cy="820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200" b="1" strike="noStrike" spc="-1">
                <a:solidFill>
                  <a:srgbClr val="DE0000"/>
                </a:solidFill>
                <a:latin typeface="Arial"/>
                <a:ea typeface="DejaVu Sans"/>
              </a:rPr>
              <a:t>SCICLIENT OPERATION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8575F7DC-F06E-4CA8-B94C-5B14CDE01146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1653120" y="161532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1603440" y="4185000"/>
            <a:ext cx="1825920" cy="765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50000"/>
              </a:gs>
              <a:gs pos="100000">
                <a:srgbClr val="D70000"/>
              </a:gs>
            </a:gsLst>
            <a:lin ang="16200000"/>
          </a:gradFill>
          <a:ln>
            <a:solidFill>
              <a:srgbClr val="D9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SCICLIENT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2415240" y="2758320"/>
            <a:ext cx="302040" cy="14238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4" name="CustomShape 6"/>
          <p:cNvSpPr/>
          <p:nvPr/>
        </p:nvSpPr>
        <p:spPr>
          <a:xfrm>
            <a:off x="2683440" y="2834640"/>
            <a:ext cx="1140120" cy="120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Any system control request – resource, power, clock, security</a:t>
            </a:r>
            <a:endParaRPr lang="en-IN" sz="1050" b="0" strike="noStrike" spc="-1">
              <a:latin typeface="Arial"/>
            </a:endParaRPr>
          </a:p>
        </p:txBody>
      </p:sp>
      <p:sp>
        <p:nvSpPr>
          <p:cNvPr id="1535" name="CustomShape 7"/>
          <p:cNvSpPr/>
          <p:nvPr/>
        </p:nvSpPr>
        <p:spPr>
          <a:xfrm>
            <a:off x="3432240" y="42213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36" name="CustomShape 8"/>
          <p:cNvSpPr/>
          <p:nvPr/>
        </p:nvSpPr>
        <p:spPr>
          <a:xfrm>
            <a:off x="3652560" y="3356280"/>
            <a:ext cx="3126240" cy="104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Sciclient sends a TISCI message to the SYSFW/HSM Runtime with the specifics of the request, on a secure proxy thread allotted for this particular core.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10744200" y="3902040"/>
            <a:ext cx="1825920" cy="1140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SYSFW/HSM Runtime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8" name="CustomShape 10"/>
          <p:cNvSpPr/>
          <p:nvPr/>
        </p:nvSpPr>
        <p:spPr>
          <a:xfrm>
            <a:off x="6781680" y="4057920"/>
            <a:ext cx="2427120" cy="102528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7B7B7B"/>
              </a:gs>
              <a:gs pos="100000">
                <a:srgbClr val="5E5E5E"/>
              </a:gs>
            </a:gsLst>
            <a:lin ang="5400000"/>
          </a:gradFill>
          <a:ln>
            <a:solidFill>
              <a:srgbClr val="7C7C7C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SECURE PROXY THREAD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39" name="CustomShape 11"/>
          <p:cNvSpPr/>
          <p:nvPr/>
        </p:nvSpPr>
        <p:spPr>
          <a:xfrm>
            <a:off x="9212040" y="42213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0" name="CustomShape 12"/>
          <p:cNvSpPr/>
          <p:nvPr/>
        </p:nvSpPr>
        <p:spPr>
          <a:xfrm rot="10800000">
            <a:off x="12278160" y="5065560"/>
            <a:ext cx="152928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1" name="CustomShape 13"/>
          <p:cNvSpPr/>
          <p:nvPr/>
        </p:nvSpPr>
        <p:spPr>
          <a:xfrm rot="10800000">
            <a:off x="10132920" y="5065560"/>
            <a:ext cx="3346560" cy="249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162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42" name="CustomShape 14"/>
          <p:cNvSpPr/>
          <p:nvPr/>
        </p:nvSpPr>
        <p:spPr>
          <a:xfrm>
            <a:off x="9165240" y="4787280"/>
            <a:ext cx="1825920" cy="88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JetBrains Mono Medium"/>
                <a:ea typeface="DejaVu Sans"/>
              </a:rPr>
              <a:t>SYSFW sends back a response after processing the request </a:t>
            </a:r>
            <a:endParaRPr lang="en-IN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1858D1B-8EDE-4CBD-B9FC-EABD9E26E03C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44" name="CustomShape 2"/>
          <p:cNvSpPr/>
          <p:nvPr/>
        </p:nvSpPr>
        <p:spPr>
          <a:xfrm>
            <a:off x="3407040" y="2590920"/>
            <a:ext cx="6626520" cy="28166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545" name="CustomShape 3"/>
          <p:cNvSpPr/>
          <p:nvPr/>
        </p:nvSpPr>
        <p:spPr>
          <a:xfrm>
            <a:off x="5749560" y="2638080"/>
            <a:ext cx="2061720" cy="106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Franklin Gothic Book"/>
                <a:ea typeface="DejaVu Sans"/>
              </a:rPr>
              <a:t>SCICLIENT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546" name="CustomShape 4"/>
          <p:cNvSpPr/>
          <p:nvPr/>
        </p:nvSpPr>
        <p:spPr>
          <a:xfrm>
            <a:off x="380988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RESOURCE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7" name="CustomShape 5"/>
          <p:cNvSpPr/>
          <p:nvPr/>
        </p:nvSpPr>
        <p:spPr>
          <a:xfrm>
            <a:off x="5749560" y="33973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POWER MANAGEMENT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8" name="CustomShape 6"/>
          <p:cNvSpPr/>
          <p:nvPr/>
        </p:nvSpPr>
        <p:spPr>
          <a:xfrm>
            <a:off x="7693920" y="3390120"/>
            <a:ext cx="194148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SECURITY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49" name="CustomShape 7"/>
          <p:cNvSpPr/>
          <p:nvPr/>
        </p:nvSpPr>
        <p:spPr>
          <a:xfrm>
            <a:off x="380988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FIREWALLS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0" name="CustomShape 8"/>
          <p:cNvSpPr/>
          <p:nvPr/>
        </p:nvSpPr>
        <p:spPr>
          <a:xfrm>
            <a:off x="6721920" y="4229640"/>
            <a:ext cx="2911320" cy="836640"/>
          </a:xfrm>
          <a:prstGeom prst="roundRect">
            <a:avLst>
              <a:gd name="adj" fmla="val 16667"/>
            </a:avLst>
          </a:prstGeom>
          <a:gradFill rotWithShape="0">
            <a:gsLst>
              <a:gs pos="20000">
                <a:srgbClr val="3E3E3E"/>
              </a:gs>
              <a:gs pos="100000">
                <a:srgbClr val="2F2F2F"/>
              </a:gs>
            </a:gsLst>
            <a:lin ang="5400000"/>
          </a:gradFill>
          <a:ln>
            <a:solidFill>
              <a:srgbClr val="3E3E3E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PROCESSOR BOOT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7CA5A394-B453-42E7-9F51-C941F4070B29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54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1371600" y="16002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5595480" y="160020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3733920" y="198108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5" name="CustomShape 5"/>
          <p:cNvSpPr/>
          <p:nvPr/>
        </p:nvSpPr>
        <p:spPr>
          <a:xfrm>
            <a:off x="4300200" y="160020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MEK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56" name="CustomShape 6"/>
          <p:cNvSpPr/>
          <p:nvPr/>
        </p:nvSpPr>
        <p:spPr>
          <a:xfrm>
            <a:off x="1371600" y="259092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7" name="CustomShape 7"/>
          <p:cNvSpPr/>
          <p:nvPr/>
        </p:nvSpPr>
        <p:spPr>
          <a:xfrm>
            <a:off x="5595480" y="2590920"/>
            <a:ext cx="28598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8" name="CustomShape 8"/>
          <p:cNvSpPr/>
          <p:nvPr/>
        </p:nvSpPr>
        <p:spPr>
          <a:xfrm>
            <a:off x="5631480" y="317556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59" name="CustomShape 9"/>
          <p:cNvSpPr/>
          <p:nvPr/>
        </p:nvSpPr>
        <p:spPr>
          <a:xfrm>
            <a:off x="8178480" y="1992960"/>
            <a:ext cx="185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E0000"/>
            </a:solidFill>
            <a:round/>
            <a:tailEnd type="triangle" w="med" len="med"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0" name="CustomShape 10"/>
          <p:cNvSpPr/>
          <p:nvPr/>
        </p:nvSpPr>
        <p:spPr>
          <a:xfrm>
            <a:off x="8744760" y="1611720"/>
            <a:ext cx="12924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 MPK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1" name="CustomShape 11"/>
          <p:cNvSpPr/>
          <p:nvPr/>
        </p:nvSpPr>
        <p:spPr>
          <a:xfrm>
            <a:off x="10040400" y="1611720"/>
            <a:ext cx="258048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SYSFW-HS-FS-ENC-CERT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2" name="CustomShape 12"/>
          <p:cNvSpPr/>
          <p:nvPr/>
        </p:nvSpPr>
        <p:spPr>
          <a:xfrm>
            <a:off x="9906120" y="2590920"/>
            <a:ext cx="2859840" cy="81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X509 Certificate for the Encrypted SYSFW for HS-FS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3" name="CustomShape 13"/>
          <p:cNvSpPr/>
          <p:nvPr/>
        </p:nvSpPr>
        <p:spPr>
          <a:xfrm>
            <a:off x="9922680" y="3344760"/>
            <a:ext cx="340920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(sysfw-hs-fs-enc-cert.bin)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4" name="CustomShape 14"/>
          <p:cNvSpPr/>
          <p:nvPr/>
        </p:nvSpPr>
        <p:spPr>
          <a:xfrm>
            <a:off x="1371600" y="429192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65" name="CustomShape 15"/>
          <p:cNvSpPr/>
          <p:nvPr/>
        </p:nvSpPr>
        <p:spPr>
          <a:xfrm>
            <a:off x="1371600" y="5282640"/>
            <a:ext cx="25880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Unsigned, unencrypted SYSFW for GP device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566" name="CustomShape 16"/>
          <p:cNvSpPr/>
          <p:nvPr/>
        </p:nvSpPr>
        <p:spPr>
          <a:xfrm>
            <a:off x="1600200" y="5867280"/>
            <a:ext cx="2859840" cy="3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Monaco"/>
                <a:ea typeface="DejaVu Sans"/>
              </a:rPr>
              <a:t>(sysfw.bin)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CustomShape 1"/>
          <p:cNvSpPr/>
          <p:nvPr/>
        </p:nvSpPr>
        <p:spPr>
          <a:xfrm>
            <a:off x="9753480" y="852480"/>
            <a:ext cx="3449160" cy="58485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8" name="CustomShape 2"/>
          <p:cNvSpPr/>
          <p:nvPr/>
        </p:nvSpPr>
        <p:spPr>
          <a:xfrm>
            <a:off x="1536840" y="1424520"/>
            <a:ext cx="3338280" cy="390816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1177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9" name="CustomShape 3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6E36B3B7-6003-412E-AB7E-F31CAE904B72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55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1570" name="CustomShape 4"/>
          <p:cNvSpPr/>
          <p:nvPr/>
        </p:nvSpPr>
        <p:spPr>
          <a:xfrm>
            <a:off x="2019240" y="2021400"/>
            <a:ext cx="2359440" cy="289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1" name="CustomShape 5"/>
          <p:cNvSpPr/>
          <p:nvPr/>
        </p:nvSpPr>
        <p:spPr>
          <a:xfrm>
            <a:off x="2019240" y="10440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2" name="CustomShape 6"/>
          <p:cNvSpPr/>
          <p:nvPr/>
        </p:nvSpPr>
        <p:spPr>
          <a:xfrm>
            <a:off x="10347120" y="1855440"/>
            <a:ext cx="2359440" cy="24350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SBL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3" name="CustomShape 7"/>
          <p:cNvSpPr/>
          <p:nvPr/>
        </p:nvSpPr>
        <p:spPr>
          <a:xfrm>
            <a:off x="10347120" y="561600"/>
            <a:ext cx="23594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x509 Certificate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4" name="CustomShape 8"/>
          <p:cNvSpPr/>
          <p:nvPr/>
        </p:nvSpPr>
        <p:spPr>
          <a:xfrm>
            <a:off x="10347120" y="401364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SYSFW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5" name="CustomShape 9"/>
          <p:cNvSpPr/>
          <p:nvPr/>
        </p:nvSpPr>
        <p:spPr>
          <a:xfrm>
            <a:off x="10347120" y="5029200"/>
            <a:ext cx="2359440" cy="101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97AD"/>
              </a:gs>
              <a:gs pos="100000">
                <a:srgbClr val="33C6E1"/>
              </a:gs>
            </a:gsLst>
            <a:lin ang="16200000"/>
          </a:gradFill>
          <a:ln>
            <a:solidFill>
              <a:srgbClr val="45BBD2"/>
            </a:solidFill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Board Config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4FC97765-ECE4-41B7-9839-70CD4DD25754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56</a:t>
            </a:fld>
            <a:endParaRPr lang="en-IN" sz="1100" b="0" strike="noStrike" spc="-1">
              <a:latin typeface="Arial"/>
            </a:endParaRPr>
          </a:p>
        </p:txBody>
      </p:sp>
      <p:graphicFrame>
        <p:nvGraphicFramePr>
          <p:cNvPr id="1577" name="Table 2"/>
          <p:cNvGraphicFramePr/>
          <p:nvPr/>
        </p:nvGraphicFramePr>
        <p:xfrm>
          <a:off x="1015560" y="1752480"/>
          <a:ext cx="12598200" cy="4235760"/>
        </p:xfrm>
        <a:graphic>
          <a:graphicData uri="http://schemas.openxmlformats.org/drawingml/2006/table">
            <a:tbl>
              <a:tblPr/>
              <a:tblGrid>
                <a:gridCol w="18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1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Device Type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SBL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Validation Requirements for HSMRt/SYSFW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177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Certificate Verification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Integrity Protection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Image Decryption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2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HS-FS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HS-SE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Required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8C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GP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Optional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Not Performed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(N/A in case of HSMRt)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CustomShape 1"/>
          <p:cNvSpPr/>
          <p:nvPr/>
        </p:nvSpPr>
        <p:spPr>
          <a:xfrm>
            <a:off x="3151440" y="64440"/>
            <a:ext cx="310320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9" name="CustomShape 2"/>
          <p:cNvSpPr/>
          <p:nvPr/>
        </p:nvSpPr>
        <p:spPr>
          <a:xfrm>
            <a:off x="7867800" y="39960"/>
            <a:ext cx="3102840" cy="759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06071"/>
              </a:gs>
              <a:gs pos="100000">
                <a:srgbClr val="007F93"/>
              </a:gs>
            </a:gsLst>
            <a:lin ang="16200000"/>
          </a:gradFill>
          <a:ln>
            <a:solidFill>
              <a:srgbClr val="0D7687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Target EVM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(Running SBL PCIE HOST)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0" name="CustomShape 3"/>
          <p:cNvSpPr/>
          <p:nvPr/>
        </p:nvSpPr>
        <p:spPr>
          <a:xfrm>
            <a:off x="3566160" y="156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1" name="CustomShape 4"/>
          <p:cNvSpPr/>
          <p:nvPr/>
        </p:nvSpPr>
        <p:spPr>
          <a:xfrm>
            <a:off x="8318160" y="1272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Initialize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2" name="CustomShape 5"/>
          <p:cNvSpPr/>
          <p:nvPr/>
        </p:nvSpPr>
        <p:spPr>
          <a:xfrm>
            <a:off x="3566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Configure ATU for receiving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3" name="CustomShape 6"/>
          <p:cNvSpPr/>
          <p:nvPr/>
        </p:nvSpPr>
        <p:spPr>
          <a:xfrm>
            <a:off x="3566160" y="3756240"/>
            <a:ext cx="2253240" cy="81360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host application ready to receive appimage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4" name="CustomShape 7"/>
          <p:cNvSpPr/>
          <p:nvPr/>
        </p:nvSpPr>
        <p:spPr>
          <a:xfrm>
            <a:off x="8318160" y="2640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SBL PCIe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5" name="CustomShape 8"/>
          <p:cNvSpPr/>
          <p:nvPr/>
        </p:nvSpPr>
        <p:spPr>
          <a:xfrm>
            <a:off x="8318160" y="475776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Transfer application image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6" name="CustomShape 9"/>
          <p:cNvSpPr/>
          <p:nvPr/>
        </p:nvSpPr>
        <p:spPr>
          <a:xfrm>
            <a:off x="8318160" y="5664240"/>
            <a:ext cx="2253240" cy="8035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Notify target EVM offset to which image is send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7" name="CustomShape 10"/>
          <p:cNvSpPr/>
          <p:nvPr/>
        </p:nvSpPr>
        <p:spPr>
          <a:xfrm>
            <a:off x="8318160" y="6744240"/>
            <a:ext cx="2253240" cy="76536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Mark image transfer completion with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8" name="CustomShape 11"/>
          <p:cNvSpPr/>
          <p:nvPr/>
        </p:nvSpPr>
        <p:spPr>
          <a:xfrm>
            <a:off x="3566160" y="5052240"/>
            <a:ext cx="2253240" cy="107208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Authenticate and boot application on receiving the “MAGIC WORD”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9" name="Line 12"/>
          <p:cNvSpPr/>
          <p:nvPr/>
        </p:nvSpPr>
        <p:spPr>
          <a:xfrm>
            <a:off x="7132320" y="-216000"/>
            <a:ext cx="360" cy="7863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0" name="CustomShape 13"/>
          <p:cNvSpPr/>
          <p:nvPr/>
        </p:nvSpPr>
        <p:spPr>
          <a:xfrm>
            <a:off x="3200400" y="124704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1" name="CustomShape 14"/>
          <p:cNvSpPr/>
          <p:nvPr/>
        </p:nvSpPr>
        <p:spPr>
          <a:xfrm>
            <a:off x="731520" y="1155600"/>
            <a:ext cx="2009520" cy="15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Skipped if booting in PCIe boot mode. Use ROM configuration for PCIe instead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2" name="CustomShape 15"/>
          <p:cNvSpPr/>
          <p:nvPr/>
        </p:nvSpPr>
        <p:spPr>
          <a:xfrm>
            <a:off x="10883520" y="903600"/>
            <a:ext cx="310464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Initialization and link training will happen with ROM if target boots in PCIe boot mode. Else link training happens with SBL PCIE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3" name="CustomShape 16"/>
          <p:cNvSpPr/>
          <p:nvPr/>
        </p:nvSpPr>
        <p:spPr>
          <a:xfrm>
            <a:off x="7952760" y="232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4" name="CustomShape 17"/>
          <p:cNvSpPr/>
          <p:nvPr/>
        </p:nvSpPr>
        <p:spPr>
          <a:xfrm>
            <a:off x="3200760" y="1247400"/>
            <a:ext cx="2923920" cy="1278000"/>
          </a:xfrm>
          <a:custGeom>
            <a:avLst/>
            <a:gdLst/>
            <a:ahLst/>
            <a:cxnLst/>
            <a:rect l="l" t="t" r="r" b="b"/>
            <a:pathLst>
              <a:path w="8130" h="3558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2964"/>
                </a:lnTo>
                <a:cubicBezTo>
                  <a:pt x="0" y="3260"/>
                  <a:pt x="296" y="3557"/>
                  <a:pt x="592" y="3557"/>
                </a:cubicBezTo>
                <a:lnTo>
                  <a:pt x="7536" y="3557"/>
                </a:lnTo>
                <a:cubicBezTo>
                  <a:pt x="7832" y="3557"/>
                  <a:pt x="8129" y="3260"/>
                  <a:pt x="8129" y="2964"/>
                </a:cubicBezTo>
                <a:lnTo>
                  <a:pt x="8129" y="592"/>
                </a:lnTo>
                <a:cubicBezTo>
                  <a:pt x="8129" y="296"/>
                  <a:pt x="7832" y="0"/>
                  <a:pt x="7536" y="0"/>
                </a:cubicBezTo>
                <a:lnTo>
                  <a:pt x="592" y="0"/>
                </a:ln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5" name="CustomShape 18"/>
          <p:cNvSpPr/>
          <p:nvPr/>
        </p:nvSpPr>
        <p:spPr>
          <a:xfrm>
            <a:off x="10883520" y="2595600"/>
            <a:ext cx="3104640" cy="91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Happens only if target EVM is booting in PCIe boot mode.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6" name="CustomShape 19"/>
          <p:cNvSpPr/>
          <p:nvPr/>
        </p:nvSpPr>
        <p:spPr>
          <a:xfrm>
            <a:off x="8318160" y="3828240"/>
            <a:ext cx="2253240" cy="637920"/>
          </a:xfrm>
          <a:prstGeom prst="rect">
            <a:avLst/>
          </a:prstGeom>
          <a:solidFill>
            <a:srgbClr val="DE0000"/>
          </a:solidFill>
          <a:ln>
            <a:solidFill>
              <a:srgbClr val="A4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Wait for notification from target EVM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97" name="Line 20"/>
          <p:cNvSpPr/>
          <p:nvPr/>
        </p:nvSpPr>
        <p:spPr>
          <a:xfrm>
            <a:off x="4663440" y="2200320"/>
            <a:ext cx="360" cy="43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8" name="Line 21"/>
          <p:cNvSpPr/>
          <p:nvPr/>
        </p:nvSpPr>
        <p:spPr>
          <a:xfrm>
            <a:off x="4663440" y="3280320"/>
            <a:ext cx="360" cy="475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9" name="Line 22"/>
          <p:cNvSpPr/>
          <p:nvPr/>
        </p:nvSpPr>
        <p:spPr>
          <a:xfrm>
            <a:off x="4663440" y="4572000"/>
            <a:ext cx="360" cy="48024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0" name="Line 23"/>
          <p:cNvSpPr/>
          <p:nvPr/>
        </p:nvSpPr>
        <p:spPr>
          <a:xfrm>
            <a:off x="9418320" y="1912320"/>
            <a:ext cx="360" cy="72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1" name="Line 24"/>
          <p:cNvSpPr/>
          <p:nvPr/>
        </p:nvSpPr>
        <p:spPr>
          <a:xfrm>
            <a:off x="9418320" y="3280320"/>
            <a:ext cx="360" cy="547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2" name="Line 25"/>
          <p:cNvSpPr/>
          <p:nvPr/>
        </p:nvSpPr>
        <p:spPr>
          <a:xfrm>
            <a:off x="9418320" y="4468320"/>
            <a:ext cx="360" cy="2865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3" name="Line 26"/>
          <p:cNvSpPr/>
          <p:nvPr/>
        </p:nvSpPr>
        <p:spPr>
          <a:xfrm>
            <a:off x="9418320" y="540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4" name="Line 27"/>
          <p:cNvSpPr/>
          <p:nvPr/>
        </p:nvSpPr>
        <p:spPr>
          <a:xfrm>
            <a:off x="9418320" y="6484320"/>
            <a:ext cx="360" cy="25992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5" name="Line 28"/>
          <p:cNvSpPr/>
          <p:nvPr/>
        </p:nvSpPr>
        <p:spPr>
          <a:xfrm>
            <a:off x="5821560" y="4114800"/>
            <a:ext cx="2496600" cy="36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6" name="Line 29"/>
          <p:cNvSpPr/>
          <p:nvPr/>
        </p:nvSpPr>
        <p:spPr>
          <a:xfrm flipH="1" flipV="1">
            <a:off x="5821560" y="5577840"/>
            <a:ext cx="2496600" cy="1554480"/>
          </a:xfrm>
          <a:prstGeom prst="line">
            <a:avLst/>
          </a:prstGeom>
          <a:ln w="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4240-F9B6-4EDE-A69C-0F1E4C5D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</a:t>
            </a:r>
            <a:r>
              <a:rPr lang="en-US" dirty="0"/>
              <a:t>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8E1DC-237B-40A7-8610-C9331439286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4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30960D1-E855-49A9-80EC-9889ACB8FC38}"/>
              </a:ext>
            </a:extLst>
          </p:cNvPr>
          <p:cNvSpPr/>
          <p:nvPr/>
        </p:nvSpPr>
        <p:spPr>
          <a:xfrm>
            <a:off x="308758" y="2505694"/>
            <a:ext cx="6804561" cy="3740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9C5F1-3077-482E-BFF5-5BB6B22B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</p:spPr>
        <p:txBody>
          <a:bodyPr/>
          <a:lstStyle/>
          <a:p>
            <a:r>
              <a:rPr lang="en-US" dirty="0"/>
              <a:t>am263x_hardware_arch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29232-DA4E-4DFF-9CB7-34B83B3E396D}"/>
              </a:ext>
            </a:extLst>
          </p:cNvPr>
          <p:cNvSpPr/>
          <p:nvPr/>
        </p:nvSpPr>
        <p:spPr>
          <a:xfrm>
            <a:off x="5459315" y="6336555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BF8D676-80B3-4B2A-936F-406CF6775A4F}"/>
              </a:ext>
            </a:extLst>
          </p:cNvPr>
          <p:cNvSpPr/>
          <p:nvPr/>
        </p:nvSpPr>
        <p:spPr>
          <a:xfrm rot="16200000">
            <a:off x="5935147" y="6062646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8487C-34CF-4251-BC4E-36D677D86466}"/>
              </a:ext>
            </a:extLst>
          </p:cNvPr>
          <p:cNvSpPr/>
          <p:nvPr/>
        </p:nvSpPr>
        <p:spPr>
          <a:xfrm>
            <a:off x="568488" y="4852555"/>
            <a:ext cx="9525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280CA-9885-4BD9-84D4-4024A1ACC9E5}"/>
              </a:ext>
            </a:extLst>
          </p:cNvPr>
          <p:cNvSpPr/>
          <p:nvPr/>
        </p:nvSpPr>
        <p:spPr>
          <a:xfrm rot="16200000">
            <a:off x="2110166" y="4480793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2E2E0-D27C-44FD-BEBD-4AB29A0DB7D3}"/>
              </a:ext>
            </a:extLst>
          </p:cNvPr>
          <p:cNvSpPr/>
          <p:nvPr/>
        </p:nvSpPr>
        <p:spPr>
          <a:xfrm>
            <a:off x="4268692" y="31565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D5B1F-9194-4ACB-956E-010943413A9A}"/>
              </a:ext>
            </a:extLst>
          </p:cNvPr>
          <p:cNvSpPr/>
          <p:nvPr/>
        </p:nvSpPr>
        <p:spPr>
          <a:xfrm>
            <a:off x="5681242" y="4090554"/>
            <a:ext cx="848811" cy="185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QSPI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CB7A5-DC74-48FC-91E0-C2DB45BCDE27}"/>
              </a:ext>
            </a:extLst>
          </p:cNvPr>
          <p:cNvSpPr/>
          <p:nvPr/>
        </p:nvSpPr>
        <p:spPr>
          <a:xfrm>
            <a:off x="4363942" y="32517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8E6C7-D88D-4A26-805A-EA7C0A49D55C}"/>
              </a:ext>
            </a:extLst>
          </p:cNvPr>
          <p:cNvSpPr/>
          <p:nvPr/>
        </p:nvSpPr>
        <p:spPr>
          <a:xfrm>
            <a:off x="4459192" y="334703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DCF2E-5AE0-43A4-8BB1-7134142173DC}"/>
              </a:ext>
            </a:extLst>
          </p:cNvPr>
          <p:cNvSpPr/>
          <p:nvPr/>
        </p:nvSpPr>
        <p:spPr>
          <a:xfrm>
            <a:off x="4554442" y="3442281"/>
            <a:ext cx="1000124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1691C1-D0F8-4A2E-91CB-15253BBC620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67803" y="3608969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4E33E-B6C0-416B-BE26-F37767051A94}"/>
              </a:ext>
            </a:extLst>
          </p:cNvPr>
          <p:cNvSpPr/>
          <p:nvPr/>
        </p:nvSpPr>
        <p:spPr>
          <a:xfrm>
            <a:off x="568489" y="3423805"/>
            <a:ext cx="952500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0E6C6-C396-40AC-BFFE-0D2DAC43CB17}"/>
              </a:ext>
            </a:extLst>
          </p:cNvPr>
          <p:cNvCxnSpPr>
            <a:cxnSpLocks/>
          </p:cNvCxnSpPr>
          <p:nvPr/>
        </p:nvCxnSpPr>
        <p:spPr>
          <a:xfrm flipH="1">
            <a:off x="3767803" y="5032540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5A2AF6-4B2B-4F8D-8E7F-17923175A46B}"/>
              </a:ext>
            </a:extLst>
          </p:cNvPr>
          <p:cNvCxnSpPr>
            <a:cxnSpLocks/>
          </p:cNvCxnSpPr>
          <p:nvPr/>
        </p:nvCxnSpPr>
        <p:spPr>
          <a:xfrm flipH="1">
            <a:off x="1520988" y="5995554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2BC1B8-3662-42BF-88B9-41DCB7823CDC}"/>
              </a:ext>
            </a:extLst>
          </p:cNvPr>
          <p:cNvCxnSpPr>
            <a:cxnSpLocks/>
          </p:cNvCxnSpPr>
          <p:nvPr/>
        </p:nvCxnSpPr>
        <p:spPr>
          <a:xfrm flipH="1">
            <a:off x="1520988" y="4584122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3F0DC-F0A2-4823-B8C4-F30A82F2CF63}"/>
              </a:ext>
            </a:extLst>
          </p:cNvPr>
          <p:cNvSpPr/>
          <p:nvPr/>
        </p:nvSpPr>
        <p:spPr>
          <a:xfrm>
            <a:off x="439269" y="2610003"/>
            <a:ext cx="2038438" cy="4900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AM263x MCU</a:t>
            </a:r>
          </a:p>
        </p:txBody>
      </p:sp>
    </p:spTree>
    <p:extLst>
      <p:ext uri="{BB962C8B-B14F-4D97-AF65-F5344CB8AC3E}">
        <p14:creationId xmlns:p14="http://schemas.microsoft.com/office/powerpoint/2010/main" val="20473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914400" y="509904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3790800" y="5175360"/>
            <a:ext cx="691236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Driver Porting Layer (DPL)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540640" y="4156200"/>
            <a:ext cx="2133720" cy="6130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SOC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7823160" y="5632560"/>
            <a:ext cx="288000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 RTOS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3790800" y="5632560"/>
            <a:ext cx="3870720" cy="37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Kernel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2031840" y="5175360"/>
            <a:ext cx="1673640" cy="83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FreeRTOS POSIX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1212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73732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LwIP  (TCP/UDP)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914400" y="273672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Protocol stacks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Middleware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8288640" y="3060720"/>
            <a:ext cx="2424240" cy="41616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Framework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914400" y="3917880"/>
            <a:ext cx="10118880" cy="106380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Drivers and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6232680" y="4137120"/>
            <a:ext cx="2143440" cy="6321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 Peripheral Drivers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914400" y="1295280"/>
            <a:ext cx="10109520" cy="12988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11201400" y="1295280"/>
            <a:ext cx="1914840" cy="486756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0" name="CustomShape 16"/>
          <p:cNvSpPr/>
          <p:nvPr/>
        </p:nvSpPr>
        <p:spPr>
          <a:xfrm>
            <a:off x="11350800" y="3686040"/>
            <a:ext cx="1600560" cy="46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SysConfig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11350800" y="539748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Code Composer Studio (CCS)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11350800" y="483876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CLANG Compiler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1358720" y="295920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Resource Explorer (TIREX)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4" name="CustomShape 20"/>
          <p:cNvSpPr/>
          <p:nvPr/>
        </p:nvSpPr>
        <p:spPr>
          <a:xfrm>
            <a:off x="914400" y="6248520"/>
            <a:ext cx="10118880" cy="68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ARM R5F, TI C66x + SOC peripherals + EVM peripherals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1201400" y="6261120"/>
            <a:ext cx="1914840" cy="67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X86 Host (Windows / Linux)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306" name="CustomShape 22"/>
          <p:cNvSpPr/>
          <p:nvPr/>
        </p:nvSpPr>
        <p:spPr>
          <a:xfrm>
            <a:off x="7521480" y="1770120"/>
            <a:ext cx="3191040" cy="447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MMWave Demos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07" name="CustomShape 23"/>
          <p:cNvSpPr/>
          <p:nvPr/>
        </p:nvSpPr>
        <p:spPr>
          <a:xfrm>
            <a:off x="11358720" y="2220840"/>
            <a:ext cx="1600560" cy="6195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SDK Tools (Flashing, Boot, …)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08" name="CustomShape 24"/>
          <p:cNvSpPr/>
          <p:nvPr/>
        </p:nvSpPr>
        <p:spPr>
          <a:xfrm>
            <a:off x="11350800" y="4244040"/>
            <a:ext cx="1600560" cy="49572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TI C6000 Compiler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F204-2EC7-45A2-B941-C2687CBD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C570EF-B4C4-4BE7-B25B-3FA66578A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70222"/>
              </p:ext>
            </p:extLst>
          </p:nvPr>
        </p:nvGraphicFramePr>
        <p:xfrm>
          <a:off x="35479" y="2332228"/>
          <a:ext cx="14559082" cy="269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345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4A5F9A-3E83-4BC6-8D6E-4C5EAFC618C5}"/>
              </a:ext>
            </a:extLst>
          </p:cNvPr>
          <p:cNvSpPr/>
          <p:nvPr/>
        </p:nvSpPr>
        <p:spPr>
          <a:xfrm>
            <a:off x="566556" y="2677382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E201A-79EF-4457-8206-0D9157F770A5}"/>
              </a:ext>
            </a:extLst>
          </p:cNvPr>
          <p:cNvSpPr/>
          <p:nvPr/>
        </p:nvSpPr>
        <p:spPr>
          <a:xfrm>
            <a:off x="4082118" y="3978154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BDA91-661B-46F6-911A-5DD03230C7B6}"/>
              </a:ext>
            </a:extLst>
          </p:cNvPr>
          <p:cNvSpPr/>
          <p:nvPr/>
        </p:nvSpPr>
        <p:spPr>
          <a:xfrm>
            <a:off x="5797359" y="6300928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678922E-B146-4F91-8575-C09F99555BF3}"/>
              </a:ext>
            </a:extLst>
          </p:cNvPr>
          <p:cNvSpPr/>
          <p:nvPr/>
        </p:nvSpPr>
        <p:spPr>
          <a:xfrm rot="16200000">
            <a:off x="6273191" y="6027019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5F732A-FAB2-45C6-B66D-B717BC741994}"/>
              </a:ext>
            </a:extLst>
          </p:cNvPr>
          <p:cNvSpPr/>
          <p:nvPr/>
        </p:nvSpPr>
        <p:spPr>
          <a:xfrm>
            <a:off x="715291" y="4816928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67C27-2002-4B23-A7AE-4E656873929E}"/>
              </a:ext>
            </a:extLst>
          </p:cNvPr>
          <p:cNvSpPr/>
          <p:nvPr/>
        </p:nvSpPr>
        <p:spPr>
          <a:xfrm>
            <a:off x="1730923" y="481692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7C015-B6BC-469A-9FB6-19250D186139}"/>
              </a:ext>
            </a:extLst>
          </p:cNvPr>
          <p:cNvSpPr/>
          <p:nvPr/>
        </p:nvSpPr>
        <p:spPr>
          <a:xfrm>
            <a:off x="2390606" y="481692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CF693-9A63-4A15-9652-0926114205BC}"/>
              </a:ext>
            </a:extLst>
          </p:cNvPr>
          <p:cNvSpPr/>
          <p:nvPr/>
        </p:nvSpPr>
        <p:spPr>
          <a:xfrm>
            <a:off x="2390606" y="538842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5F3B-5C6B-4F37-85DB-98652931BAA3}"/>
              </a:ext>
            </a:extLst>
          </p:cNvPr>
          <p:cNvSpPr/>
          <p:nvPr/>
        </p:nvSpPr>
        <p:spPr>
          <a:xfrm rot="16200000">
            <a:off x="2066469" y="4445166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893F2-76B6-432A-8D56-7D7680B148DD}"/>
              </a:ext>
            </a:extLst>
          </p:cNvPr>
          <p:cNvSpPr/>
          <p:nvPr/>
        </p:nvSpPr>
        <p:spPr>
          <a:xfrm>
            <a:off x="4224995" y="31209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3E23F-9384-4101-BFFF-65727E67EA0E}"/>
              </a:ext>
            </a:extLst>
          </p:cNvPr>
          <p:cNvSpPr/>
          <p:nvPr/>
        </p:nvSpPr>
        <p:spPr>
          <a:xfrm>
            <a:off x="6019286" y="4054927"/>
            <a:ext cx="848811" cy="18573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AE225-C007-4B7B-8CF5-1439A35E1597}"/>
              </a:ext>
            </a:extLst>
          </p:cNvPr>
          <p:cNvSpPr/>
          <p:nvPr/>
        </p:nvSpPr>
        <p:spPr>
          <a:xfrm>
            <a:off x="4224995" y="4054928"/>
            <a:ext cx="658966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06D5BF-3205-4884-9B10-79A89DB60F6C}"/>
              </a:ext>
            </a:extLst>
          </p:cNvPr>
          <p:cNvSpPr/>
          <p:nvPr/>
        </p:nvSpPr>
        <p:spPr>
          <a:xfrm>
            <a:off x="4224995" y="4941213"/>
            <a:ext cx="1425772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F79E8-9F19-43D1-864B-90BF30754F14}"/>
              </a:ext>
            </a:extLst>
          </p:cNvPr>
          <p:cNvSpPr/>
          <p:nvPr/>
        </p:nvSpPr>
        <p:spPr>
          <a:xfrm>
            <a:off x="4320245" y="32161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50BD7-61CB-4688-B3F1-867325C8A96E}"/>
              </a:ext>
            </a:extLst>
          </p:cNvPr>
          <p:cNvSpPr/>
          <p:nvPr/>
        </p:nvSpPr>
        <p:spPr>
          <a:xfrm>
            <a:off x="4415495" y="331140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AD65B-E584-4984-AA2E-F539DF1175E5}"/>
              </a:ext>
            </a:extLst>
          </p:cNvPr>
          <p:cNvSpPr/>
          <p:nvPr/>
        </p:nvSpPr>
        <p:spPr>
          <a:xfrm>
            <a:off x="4510745" y="3406654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1E8882-A339-406E-8F6B-C4D0CA10D18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89059" y="5326229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7ABD3F-EA78-4B6E-BB02-EE4BC32F61FC}"/>
              </a:ext>
            </a:extLst>
          </p:cNvPr>
          <p:cNvCxnSpPr>
            <a:cxnSpLocks/>
          </p:cNvCxnSpPr>
          <p:nvPr/>
        </p:nvCxnSpPr>
        <p:spPr>
          <a:xfrm flipH="1">
            <a:off x="2064298" y="49121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3C13D-84BB-405C-B31D-6A51C46A0F1C}"/>
              </a:ext>
            </a:extLst>
          </p:cNvPr>
          <p:cNvCxnSpPr/>
          <p:nvPr/>
        </p:nvCxnSpPr>
        <p:spPr>
          <a:xfrm flipH="1">
            <a:off x="2064298" y="5483678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68094E-33C7-4B2D-BADB-580F3CA105FC}"/>
              </a:ext>
            </a:extLst>
          </p:cNvPr>
          <p:cNvCxnSpPr>
            <a:stCxn id="10" idx="3"/>
          </p:cNvCxnSpPr>
          <p:nvPr/>
        </p:nvCxnSpPr>
        <p:spPr>
          <a:xfrm>
            <a:off x="3152606" y="505505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3817A-EF9D-4853-8818-CEF2902BC944}"/>
              </a:ext>
            </a:extLst>
          </p:cNvPr>
          <p:cNvCxnSpPr>
            <a:stCxn id="11" idx="3"/>
          </p:cNvCxnSpPr>
          <p:nvPr/>
        </p:nvCxnSpPr>
        <p:spPr>
          <a:xfrm flipV="1">
            <a:off x="3152606" y="561197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A5296B-106F-4FA8-BCC4-C6A6BFA1CA36}"/>
              </a:ext>
            </a:extLst>
          </p:cNvPr>
          <p:cNvCxnSpPr>
            <a:stCxn id="18" idx="1"/>
          </p:cNvCxnSpPr>
          <p:nvPr/>
        </p:nvCxnSpPr>
        <p:spPr>
          <a:xfrm flipH="1">
            <a:off x="3724106" y="3573342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AFB4B3-7808-4CEF-95D0-E381818B8CF0}"/>
              </a:ext>
            </a:extLst>
          </p:cNvPr>
          <p:cNvCxnSpPr/>
          <p:nvPr/>
        </p:nvCxnSpPr>
        <p:spPr>
          <a:xfrm flipH="1">
            <a:off x="3724106" y="4316866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FFD97-0E83-4AC4-A1A4-E4842E6AA2C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24107" y="517933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0D6F9-C2BB-40C9-8015-F33D4486266D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554478" y="4578803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226986-F7F7-4B5E-8919-EA03472B105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650772" y="4335339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425F2E-AA1D-4AB3-8F94-D7853D4B6E46}"/>
              </a:ext>
            </a:extLst>
          </p:cNvPr>
          <p:cNvSpPr/>
          <p:nvPr/>
        </p:nvSpPr>
        <p:spPr>
          <a:xfrm>
            <a:off x="697718" y="3388178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260CB2-354A-43B8-925B-7DE93837DF70}"/>
              </a:ext>
            </a:extLst>
          </p:cNvPr>
          <p:cNvSpPr/>
          <p:nvPr/>
        </p:nvSpPr>
        <p:spPr>
          <a:xfrm>
            <a:off x="1730923" y="3388178"/>
            <a:ext cx="333375" cy="10186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023347-0229-497D-B9D6-4E5277226E24}"/>
              </a:ext>
            </a:extLst>
          </p:cNvPr>
          <p:cNvSpPr/>
          <p:nvPr/>
        </p:nvSpPr>
        <p:spPr>
          <a:xfrm>
            <a:off x="2390607" y="3388178"/>
            <a:ext cx="7620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2ED267-D74C-422F-BC26-A9A46E423108}"/>
              </a:ext>
            </a:extLst>
          </p:cNvPr>
          <p:cNvSpPr/>
          <p:nvPr/>
        </p:nvSpPr>
        <p:spPr>
          <a:xfrm>
            <a:off x="2390607" y="3959678"/>
            <a:ext cx="762000" cy="44710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B8E093-7620-41F3-A8BA-DE8769225769}"/>
              </a:ext>
            </a:extLst>
          </p:cNvPr>
          <p:cNvCxnSpPr>
            <a:cxnSpLocks/>
          </p:cNvCxnSpPr>
          <p:nvPr/>
        </p:nvCxnSpPr>
        <p:spPr>
          <a:xfrm flipV="1">
            <a:off x="1469538" y="3914797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328A0E-5C0C-48AA-BAEE-4E67A4BA88D3}"/>
              </a:ext>
            </a:extLst>
          </p:cNvPr>
          <p:cNvCxnSpPr>
            <a:cxnSpLocks/>
          </p:cNvCxnSpPr>
          <p:nvPr/>
        </p:nvCxnSpPr>
        <p:spPr>
          <a:xfrm flipH="1">
            <a:off x="2064299" y="35019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A923D5-B1C7-4848-A913-930A404C556D}"/>
              </a:ext>
            </a:extLst>
          </p:cNvPr>
          <p:cNvCxnSpPr/>
          <p:nvPr/>
        </p:nvCxnSpPr>
        <p:spPr>
          <a:xfrm flipH="1">
            <a:off x="2064299" y="4073405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31A4AE-F360-47EE-8C2D-DE69C2544236}"/>
              </a:ext>
            </a:extLst>
          </p:cNvPr>
          <p:cNvCxnSpPr>
            <a:stCxn id="32" idx="3"/>
          </p:cNvCxnSpPr>
          <p:nvPr/>
        </p:nvCxnSpPr>
        <p:spPr>
          <a:xfrm>
            <a:off x="3152607" y="3626303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34F28D-C8C9-40C0-9E21-1FFB0069D9FA}"/>
              </a:ext>
            </a:extLst>
          </p:cNvPr>
          <p:cNvCxnSpPr>
            <a:stCxn id="33" idx="3"/>
          </p:cNvCxnSpPr>
          <p:nvPr/>
        </p:nvCxnSpPr>
        <p:spPr>
          <a:xfrm flipV="1">
            <a:off x="3152607" y="4183229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D4D1498-6AC4-418B-BE31-57501FC468E7}"/>
              </a:ext>
            </a:extLst>
          </p:cNvPr>
          <p:cNvSpPr/>
          <p:nvPr/>
        </p:nvSpPr>
        <p:spPr>
          <a:xfrm>
            <a:off x="647411" y="2687204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1BA612-D8BE-4154-AE61-6900B04FA5B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50767" y="5179338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A479CE-8CC6-4F96-BCAE-D1BF9786FFC6}"/>
              </a:ext>
            </a:extLst>
          </p:cNvPr>
          <p:cNvCxnSpPr>
            <a:cxnSpLocks/>
          </p:cNvCxnSpPr>
          <p:nvPr/>
        </p:nvCxnSpPr>
        <p:spPr>
          <a:xfrm flipH="1">
            <a:off x="3724107" y="5531303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BCA975-BE2D-4F43-8D9D-84A1165E8430}"/>
              </a:ext>
            </a:extLst>
          </p:cNvPr>
          <p:cNvCxnSpPr>
            <a:cxnSpLocks/>
          </p:cNvCxnSpPr>
          <p:nvPr/>
        </p:nvCxnSpPr>
        <p:spPr>
          <a:xfrm flipH="1">
            <a:off x="1477291" y="5674178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55D570-ADA1-4896-9906-A01EFF439EA3}"/>
              </a:ext>
            </a:extLst>
          </p:cNvPr>
          <p:cNvCxnSpPr>
            <a:cxnSpLocks/>
          </p:cNvCxnSpPr>
          <p:nvPr/>
        </p:nvCxnSpPr>
        <p:spPr>
          <a:xfrm flipH="1">
            <a:off x="1484357" y="5150303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AC1685-CC35-4825-8EDC-03E2C42960A5}"/>
              </a:ext>
            </a:extLst>
          </p:cNvPr>
          <p:cNvCxnSpPr>
            <a:cxnSpLocks/>
          </p:cNvCxnSpPr>
          <p:nvPr/>
        </p:nvCxnSpPr>
        <p:spPr>
          <a:xfrm flipH="1">
            <a:off x="1484357" y="426390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E82096-DD06-42CF-BA1E-72D5F4DCECA4}"/>
              </a:ext>
            </a:extLst>
          </p:cNvPr>
          <p:cNvCxnSpPr>
            <a:cxnSpLocks/>
          </p:cNvCxnSpPr>
          <p:nvPr/>
        </p:nvCxnSpPr>
        <p:spPr>
          <a:xfrm flipH="1">
            <a:off x="1491684" y="374003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3DEB66-AFD1-4A83-9A69-DF4958D3EB7F}"/>
              </a:ext>
            </a:extLst>
          </p:cNvPr>
          <p:cNvCxnSpPr>
            <a:cxnSpLocks/>
          </p:cNvCxnSpPr>
          <p:nvPr/>
        </p:nvCxnSpPr>
        <p:spPr>
          <a:xfrm flipH="1">
            <a:off x="1477291" y="595992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1D0796-8102-4F02-B085-EEFCA99ACCFE}"/>
              </a:ext>
            </a:extLst>
          </p:cNvPr>
          <p:cNvCxnSpPr>
            <a:cxnSpLocks/>
          </p:cNvCxnSpPr>
          <p:nvPr/>
        </p:nvCxnSpPr>
        <p:spPr>
          <a:xfrm flipH="1">
            <a:off x="1477291" y="4548495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ED42B3-957B-438B-8A93-CBF6E78044CB}"/>
              </a:ext>
            </a:extLst>
          </p:cNvPr>
          <p:cNvSpPr/>
          <p:nvPr/>
        </p:nvSpPr>
        <p:spPr>
          <a:xfrm>
            <a:off x="5066045" y="4073402"/>
            <a:ext cx="584727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8845BE-3A1D-45E8-A39E-4D1DEA867DF9}"/>
              </a:ext>
            </a:extLst>
          </p:cNvPr>
          <p:cNvCxnSpPr>
            <a:cxnSpLocks/>
          </p:cNvCxnSpPr>
          <p:nvPr/>
        </p:nvCxnSpPr>
        <p:spPr>
          <a:xfrm flipH="1" flipV="1">
            <a:off x="5356321" y="4585428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E83E84-7335-4E43-ADCF-76284B17F591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>
            <a:off x="4883961" y="4316866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9" grpId="0"/>
      <p:bldP spid="4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A038-240D-4BCE-9C50-6E22223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xip_flc_boot_process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D1033-B519-4213-BDEF-B6AF0F3829C4}"/>
              </a:ext>
            </a:extLst>
          </p:cNvPr>
          <p:cNvGrpSpPr/>
          <p:nvPr/>
        </p:nvGrpSpPr>
        <p:grpSpPr>
          <a:xfrm>
            <a:off x="1246654" y="3613779"/>
            <a:ext cx="6506881" cy="1224920"/>
            <a:chOff x="1246654" y="3613779"/>
            <a:chExt cx="6506881" cy="12249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4DEE7D-2A96-4088-B858-1F5DD5775D18}"/>
                </a:ext>
              </a:extLst>
            </p:cNvPr>
            <p:cNvSpPr/>
            <p:nvPr/>
          </p:nvSpPr>
          <p:spPr>
            <a:xfrm>
              <a:off x="1246654" y="3618123"/>
              <a:ext cx="906307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3C51CA-2B76-44C7-B0E8-EA6EFEBE6FD4}"/>
                </a:ext>
              </a:extLst>
            </p:cNvPr>
            <p:cNvSpPr/>
            <p:nvPr/>
          </p:nvSpPr>
          <p:spPr>
            <a:xfrm>
              <a:off x="2155540" y="3613779"/>
              <a:ext cx="1747879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D4F1E3-B7E2-4EDA-ABE2-20793A5BAFBA}"/>
                </a:ext>
              </a:extLst>
            </p:cNvPr>
            <p:cNvSpPr/>
            <p:nvPr/>
          </p:nvSpPr>
          <p:spPr>
            <a:xfrm>
              <a:off x="3916906" y="3613779"/>
              <a:ext cx="3435070" cy="4504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F65FAB-513E-462E-82E4-1A95A3A1AA91}"/>
                </a:ext>
              </a:extLst>
            </p:cNvPr>
            <p:cNvSpPr/>
            <p:nvPr/>
          </p:nvSpPr>
          <p:spPr>
            <a:xfrm>
              <a:off x="4885977" y="4401729"/>
              <a:ext cx="2867558" cy="43697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AF74B-D4CA-4125-9864-2016A765AF6A}"/>
                </a:ext>
              </a:extLst>
            </p:cNvPr>
            <p:cNvSpPr/>
            <p:nvPr/>
          </p:nvSpPr>
          <p:spPr>
            <a:xfrm>
              <a:off x="4589893" y="3643450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047726-139B-4962-BF6E-5E2D265676B1}"/>
                </a:ext>
              </a:extLst>
            </p:cNvPr>
            <p:cNvCxnSpPr/>
            <p:nvPr/>
          </p:nvCxnSpPr>
          <p:spPr>
            <a:xfrm>
              <a:off x="3895329" y="361710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CFF66D-E870-4F2E-A7E5-D01E69B0FF33}"/>
                </a:ext>
              </a:extLst>
            </p:cNvPr>
            <p:cNvCxnSpPr/>
            <p:nvPr/>
          </p:nvCxnSpPr>
          <p:spPr>
            <a:xfrm>
              <a:off x="3913493" y="4052729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AC42B8-A261-42B1-BD9E-EB4946FF3C26}"/>
                </a:ext>
              </a:extLst>
            </p:cNvPr>
            <p:cNvCxnSpPr>
              <a:cxnSpLocks/>
            </p:cNvCxnSpPr>
            <p:nvPr/>
          </p:nvCxnSpPr>
          <p:spPr>
            <a:xfrm>
              <a:off x="4727459" y="3614905"/>
              <a:ext cx="25759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5792A7-C1ED-4CB4-B8A4-6476EB3FCEEE}"/>
                </a:ext>
              </a:extLst>
            </p:cNvPr>
            <p:cNvCxnSpPr/>
            <p:nvPr/>
          </p:nvCxnSpPr>
          <p:spPr>
            <a:xfrm flipV="1">
              <a:off x="7708026" y="4176674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1D7082-D350-4C05-9F79-A3A7572728A4}"/>
                </a:ext>
              </a:extLst>
            </p:cNvPr>
            <p:cNvSpPr txBox="1"/>
            <p:nvPr/>
          </p:nvSpPr>
          <p:spPr>
            <a:xfrm>
              <a:off x="6812949" y="4061258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630701-10B6-44F5-A5E1-729233BCA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26110" y="4053855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182E69-8EBA-42D4-9A26-3088750D9A98}"/>
                </a:ext>
              </a:extLst>
            </p:cNvPr>
            <p:cNvCxnSpPr/>
            <p:nvPr/>
          </p:nvCxnSpPr>
          <p:spPr>
            <a:xfrm>
              <a:off x="4893292" y="4063816"/>
              <a:ext cx="0" cy="351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E4217F-0D57-463D-B225-64E4AFE23A2B}"/>
                </a:ext>
              </a:extLst>
            </p:cNvPr>
            <p:cNvSpPr txBox="1"/>
            <p:nvPr/>
          </p:nvSpPr>
          <p:spPr>
            <a:xfrm>
              <a:off x="2009617" y="4363738"/>
              <a:ext cx="11769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With </a:t>
              </a:r>
              <a:r>
                <a:rPr lang="en-US" sz="1100" b="1" dirty="0" err="1">
                  <a:solidFill>
                    <a:srgbClr val="C00000"/>
                  </a:solidFill>
                </a:rPr>
                <a:t>OptiFlash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913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ABBAD-6231-4F22-9B71-965E82E1F20D}"/>
              </a:ext>
            </a:extLst>
          </p:cNvPr>
          <p:cNvGrpSpPr/>
          <p:nvPr/>
        </p:nvGrpSpPr>
        <p:grpSpPr>
          <a:xfrm>
            <a:off x="920308" y="2961041"/>
            <a:ext cx="8669756" cy="1188591"/>
            <a:chOff x="920308" y="2961041"/>
            <a:chExt cx="8669756" cy="1188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3C99E-87B0-4EB9-A5E7-8E56F5464C78}"/>
                </a:ext>
              </a:extLst>
            </p:cNvPr>
            <p:cNvSpPr txBox="1"/>
            <p:nvPr/>
          </p:nvSpPr>
          <p:spPr>
            <a:xfrm>
              <a:off x="8655193" y="2961041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Application Init</a:t>
              </a:r>
              <a:endParaRPr lang="en-US" sz="1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F4526B-84C9-4AA9-BE89-D84864958339}"/>
                </a:ext>
              </a:extLst>
            </p:cNvPr>
            <p:cNvCxnSpPr>
              <a:cxnSpLocks/>
            </p:cNvCxnSpPr>
            <p:nvPr/>
          </p:nvCxnSpPr>
          <p:spPr>
            <a:xfrm>
              <a:off x="4424160" y="3986639"/>
              <a:ext cx="23385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1679FD-D315-4E56-BA1B-CB249CC8B472}"/>
                </a:ext>
              </a:extLst>
            </p:cNvPr>
            <p:cNvSpPr txBox="1"/>
            <p:nvPr/>
          </p:nvSpPr>
          <p:spPr>
            <a:xfrm>
              <a:off x="4764025" y="3811078"/>
              <a:ext cx="16898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Application image download</a:t>
              </a:r>
            </a:p>
            <a:p>
              <a:r>
                <a:rPr lang="en-US" sz="800" dirty="0"/>
                <a:t>(Time proportional to image size)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DC487D-FA94-42E8-9778-733ACF24B6CF}"/>
                </a:ext>
              </a:extLst>
            </p:cNvPr>
            <p:cNvSpPr/>
            <p:nvPr/>
          </p:nvSpPr>
          <p:spPr>
            <a:xfrm>
              <a:off x="920308" y="3371644"/>
              <a:ext cx="906307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HW Init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(XTAL, SoC,..)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64CB90-9109-4AB9-95C6-9D5A9115BFB9}"/>
                </a:ext>
              </a:extLst>
            </p:cNvPr>
            <p:cNvSpPr/>
            <p:nvPr/>
          </p:nvSpPr>
          <p:spPr>
            <a:xfrm>
              <a:off x="1826616" y="3371644"/>
              <a:ext cx="1747879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ROM Boot Loader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(RBL)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2D4989-8674-4F08-9119-ADE135150AD9}"/>
                </a:ext>
              </a:extLst>
            </p:cNvPr>
            <p:cNvSpPr/>
            <p:nvPr/>
          </p:nvSpPr>
          <p:spPr>
            <a:xfrm>
              <a:off x="3583628" y="3371644"/>
              <a:ext cx="3166683" cy="4504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6FA9D-0D84-4A22-B02B-65166B78F2C8}"/>
                </a:ext>
              </a:extLst>
            </p:cNvPr>
            <p:cNvSpPr/>
            <p:nvPr/>
          </p:nvSpPr>
          <p:spPr>
            <a:xfrm>
              <a:off x="6749080" y="3371644"/>
              <a:ext cx="2502381" cy="4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Application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15B062-70AD-475B-8CA2-B77DE4721D6F}"/>
                </a:ext>
              </a:extLst>
            </p:cNvPr>
            <p:cNvSpPr/>
            <p:nvPr/>
          </p:nvSpPr>
          <p:spPr>
            <a:xfrm>
              <a:off x="4260969" y="3371644"/>
              <a:ext cx="1747879" cy="436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Secondary Boot Loader (SBL)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0604BB-8F7D-4CF9-82AC-D97FE5F99B4D}"/>
                </a:ext>
              </a:extLst>
            </p:cNvPr>
            <p:cNvCxnSpPr/>
            <p:nvPr/>
          </p:nvCxnSpPr>
          <p:spPr>
            <a:xfrm>
              <a:off x="3566405" y="3371028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11A996-288C-46A1-A935-92B0F61DF3CD}"/>
                </a:ext>
              </a:extLst>
            </p:cNvPr>
            <p:cNvCxnSpPr/>
            <p:nvPr/>
          </p:nvCxnSpPr>
          <p:spPr>
            <a:xfrm>
              <a:off x="3580624" y="3811003"/>
              <a:ext cx="8172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CA996B-0A41-4F26-944C-7FFA86495213}"/>
                </a:ext>
              </a:extLst>
            </p:cNvPr>
            <p:cNvCxnSpPr>
              <a:cxnSpLocks/>
            </p:cNvCxnSpPr>
            <p:nvPr/>
          </p:nvCxnSpPr>
          <p:spPr>
            <a:xfrm>
              <a:off x="4398535" y="3368723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C4F023-D5B2-40F9-9E0A-5D19E6AC55CB}"/>
                </a:ext>
              </a:extLst>
            </p:cNvPr>
            <p:cNvCxnSpPr>
              <a:cxnSpLocks/>
            </p:cNvCxnSpPr>
            <p:nvPr/>
          </p:nvCxnSpPr>
          <p:spPr>
            <a:xfrm>
              <a:off x="4397186" y="3808868"/>
              <a:ext cx="23884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297852-B45D-4C11-9F0B-714D220B0AD8}"/>
                </a:ext>
              </a:extLst>
            </p:cNvPr>
            <p:cNvCxnSpPr/>
            <p:nvPr/>
          </p:nvCxnSpPr>
          <p:spPr>
            <a:xfrm flipV="1">
              <a:off x="9207581" y="3136403"/>
              <a:ext cx="0" cy="23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393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3841-B23E-4D32-8930-7A36F6BB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optishare_offline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F85E3-6689-4504-AB68-2E1D38098073}"/>
              </a:ext>
            </a:extLst>
          </p:cNvPr>
          <p:cNvGrpSpPr/>
          <p:nvPr/>
        </p:nvGrpSpPr>
        <p:grpSpPr>
          <a:xfrm>
            <a:off x="351278" y="2841057"/>
            <a:ext cx="6726415" cy="3607244"/>
            <a:chOff x="351279" y="2841057"/>
            <a:chExt cx="3561416" cy="19762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F629B-6431-4DBD-869B-E906CA5C3342}"/>
                </a:ext>
              </a:extLst>
            </p:cNvPr>
            <p:cNvSpPr/>
            <p:nvPr/>
          </p:nvSpPr>
          <p:spPr>
            <a:xfrm>
              <a:off x="351279" y="2841057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771A2-47C0-4762-8552-1862056B8016}"/>
                </a:ext>
              </a:extLst>
            </p:cNvPr>
            <p:cNvSpPr/>
            <p:nvPr/>
          </p:nvSpPr>
          <p:spPr>
            <a:xfrm>
              <a:off x="351279" y="3261264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2989D5-B5DA-4A35-B693-F71DFC5900E0}"/>
                </a:ext>
              </a:extLst>
            </p:cNvPr>
            <p:cNvSpPr/>
            <p:nvPr/>
          </p:nvSpPr>
          <p:spPr>
            <a:xfrm>
              <a:off x="351898" y="3681470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3 Binary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B8A7F6-462A-47A6-B7D6-3BC7B2574285}"/>
                </a:ext>
              </a:extLst>
            </p:cNvPr>
            <p:cNvSpPr/>
            <p:nvPr/>
          </p:nvSpPr>
          <p:spPr>
            <a:xfrm>
              <a:off x="351279" y="4101678"/>
              <a:ext cx="523875" cy="29590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4 Binary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365B4-CEAC-4410-8B23-45B88682EEBB}"/>
                </a:ext>
              </a:extLst>
            </p:cNvPr>
            <p:cNvSpPr/>
            <p:nvPr/>
          </p:nvSpPr>
          <p:spPr>
            <a:xfrm>
              <a:off x="1413841" y="3336425"/>
              <a:ext cx="770479" cy="54958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OptiShare</a:t>
              </a:r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EDA027-9CC5-4299-9244-64C5CC703899}"/>
                </a:ext>
              </a:extLst>
            </p:cNvPr>
            <p:cNvSpPr/>
            <p:nvPr/>
          </p:nvSpPr>
          <p:spPr>
            <a:xfrm>
              <a:off x="2794966" y="2841057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1 Binary Without Shared RO + Text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B9281F-ED9E-46B2-9BE9-0250290A0DC7}"/>
                </a:ext>
              </a:extLst>
            </p:cNvPr>
            <p:cNvSpPr/>
            <p:nvPr/>
          </p:nvSpPr>
          <p:spPr>
            <a:xfrm>
              <a:off x="2794966" y="3247409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2EACC-50BA-4A5B-827F-164302F35F0E}"/>
                </a:ext>
              </a:extLst>
            </p:cNvPr>
            <p:cNvSpPr/>
            <p:nvPr/>
          </p:nvSpPr>
          <p:spPr>
            <a:xfrm>
              <a:off x="2794966" y="3653762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3E5C5B-D027-4F45-B4A7-816FEBEE2D0F}"/>
                </a:ext>
              </a:extLst>
            </p:cNvPr>
            <p:cNvSpPr/>
            <p:nvPr/>
          </p:nvSpPr>
          <p:spPr>
            <a:xfrm>
              <a:off x="2794966" y="4060114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CPU 2 Binary Without Shared RO + Text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8724E7-1173-4CFA-9A8F-E0BB5DB2F7A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75154" y="2989008"/>
              <a:ext cx="526064" cy="377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3FD0D-5747-4AAE-AE53-7C4A2F12F63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875154" y="3409215"/>
              <a:ext cx="526064" cy="48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058D03-FF49-41D4-8100-FC4E50FB8820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875773" y="3611219"/>
              <a:ext cx="538068" cy="21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3F1E2C-36E1-4183-ADAE-19B7EDAC4B3B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875154" y="3811246"/>
              <a:ext cx="526064" cy="43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454DB6-CC90-4CA6-937B-6FA572714624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2184320" y="3009791"/>
              <a:ext cx="610646" cy="39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4AC8E9-2CFB-4833-AF69-9AE4232F4C48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184320" y="3416143"/>
              <a:ext cx="610646" cy="19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13EAA1-AB7E-41D0-95FD-B4DDBCD2582D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2196943" y="3706856"/>
              <a:ext cx="598023" cy="115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FBB8F-47A0-4D30-A2E9-4650BC79B52B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184320" y="3882518"/>
              <a:ext cx="610646" cy="346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986FD8-CC37-47E3-845B-31A740E1ACF5}"/>
                </a:ext>
              </a:extLst>
            </p:cNvPr>
            <p:cNvSpPr/>
            <p:nvPr/>
          </p:nvSpPr>
          <p:spPr>
            <a:xfrm>
              <a:off x="2794965" y="4479796"/>
              <a:ext cx="1117729" cy="3374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Shared Object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488A094B-0392-4B73-9C16-41C6CFD1D938}"/>
                </a:ext>
              </a:extLst>
            </p:cNvPr>
            <p:cNvCxnSpPr>
              <a:cxnSpLocks/>
              <a:stCxn id="9" idx="2"/>
              <a:endCxn id="22" idx="1"/>
            </p:cNvCxnSpPr>
            <p:nvPr/>
          </p:nvCxnSpPr>
          <p:spPr>
            <a:xfrm rot="16200000" flipH="1">
              <a:off x="1915765" y="3769329"/>
              <a:ext cx="762517" cy="99588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24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8CED-D6C1-4BEA-8668-4EC96C6B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optiflash_rat_safe_sec_perf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19D95-95F6-4AC2-AB44-F20567AACC51}"/>
              </a:ext>
            </a:extLst>
          </p:cNvPr>
          <p:cNvSpPr/>
          <p:nvPr/>
        </p:nvSpPr>
        <p:spPr>
          <a:xfrm>
            <a:off x="554681" y="1743644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BD26-9432-434F-A35E-E42DBB372F7A}"/>
              </a:ext>
            </a:extLst>
          </p:cNvPr>
          <p:cNvSpPr/>
          <p:nvPr/>
        </p:nvSpPr>
        <p:spPr>
          <a:xfrm>
            <a:off x="4070243" y="3044416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53A86-529D-424F-9481-851CBD61E980}"/>
              </a:ext>
            </a:extLst>
          </p:cNvPr>
          <p:cNvSpPr/>
          <p:nvPr/>
        </p:nvSpPr>
        <p:spPr>
          <a:xfrm>
            <a:off x="5785484" y="5367190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63F064C-2128-4BD0-8A54-D5E6C4A395D5}"/>
              </a:ext>
            </a:extLst>
          </p:cNvPr>
          <p:cNvSpPr/>
          <p:nvPr/>
        </p:nvSpPr>
        <p:spPr>
          <a:xfrm rot="16200000">
            <a:off x="6261316" y="5093281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B710F-3FB4-47CB-B76B-86830F66F81E}"/>
              </a:ext>
            </a:extLst>
          </p:cNvPr>
          <p:cNvSpPr/>
          <p:nvPr/>
        </p:nvSpPr>
        <p:spPr>
          <a:xfrm>
            <a:off x="703416" y="3883190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38E29-FC82-4111-B15F-FFB3B8BCF297}"/>
              </a:ext>
            </a:extLst>
          </p:cNvPr>
          <p:cNvSpPr/>
          <p:nvPr/>
        </p:nvSpPr>
        <p:spPr>
          <a:xfrm>
            <a:off x="1719048" y="388319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696C22-DF9C-4CC7-AD9B-5D2DBA601B16}"/>
              </a:ext>
            </a:extLst>
          </p:cNvPr>
          <p:cNvSpPr/>
          <p:nvPr/>
        </p:nvSpPr>
        <p:spPr>
          <a:xfrm>
            <a:off x="2378731" y="388319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0AD6D-2AD7-46BC-A82E-A4F94B4D7A3B}"/>
              </a:ext>
            </a:extLst>
          </p:cNvPr>
          <p:cNvSpPr/>
          <p:nvPr/>
        </p:nvSpPr>
        <p:spPr>
          <a:xfrm>
            <a:off x="2378731" y="445469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97122-C70A-4B35-9F15-F5325346428A}"/>
              </a:ext>
            </a:extLst>
          </p:cNvPr>
          <p:cNvSpPr/>
          <p:nvPr/>
        </p:nvSpPr>
        <p:spPr>
          <a:xfrm rot="16200000">
            <a:off x="2054594" y="3511428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4C634-7E4F-436A-9283-3F907ADC87F3}"/>
              </a:ext>
            </a:extLst>
          </p:cNvPr>
          <p:cNvSpPr/>
          <p:nvPr/>
        </p:nvSpPr>
        <p:spPr>
          <a:xfrm>
            <a:off x="4213120" y="21871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9F525-6EE7-43D2-85D7-769A6CA1B722}"/>
              </a:ext>
            </a:extLst>
          </p:cNvPr>
          <p:cNvSpPr/>
          <p:nvPr/>
        </p:nvSpPr>
        <p:spPr>
          <a:xfrm>
            <a:off x="6007411" y="3121189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392AA-5431-4C75-B8B6-485CE6AE8789}"/>
              </a:ext>
            </a:extLst>
          </p:cNvPr>
          <p:cNvSpPr/>
          <p:nvPr/>
        </p:nvSpPr>
        <p:spPr>
          <a:xfrm>
            <a:off x="4213120" y="3121190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8B81C-2D5F-4257-9845-DD0C8CCE57EC}"/>
              </a:ext>
            </a:extLst>
          </p:cNvPr>
          <p:cNvSpPr/>
          <p:nvPr/>
        </p:nvSpPr>
        <p:spPr>
          <a:xfrm>
            <a:off x="4213120" y="4007475"/>
            <a:ext cx="1425772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BB2B9-A799-4BDA-9BC4-2B8BF276442C}"/>
              </a:ext>
            </a:extLst>
          </p:cNvPr>
          <p:cNvSpPr/>
          <p:nvPr/>
        </p:nvSpPr>
        <p:spPr>
          <a:xfrm>
            <a:off x="4308370" y="22824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D80785-354A-46A8-B7F6-98E44EDDD438}"/>
              </a:ext>
            </a:extLst>
          </p:cNvPr>
          <p:cNvSpPr/>
          <p:nvPr/>
        </p:nvSpPr>
        <p:spPr>
          <a:xfrm>
            <a:off x="4403620" y="237766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94153-92BC-4ED0-B758-CE8322632446}"/>
              </a:ext>
            </a:extLst>
          </p:cNvPr>
          <p:cNvSpPr/>
          <p:nvPr/>
        </p:nvSpPr>
        <p:spPr>
          <a:xfrm>
            <a:off x="4498870" y="2472916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C96123-821C-4703-B8F3-6C99D5CE76F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477184" y="4392491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B19449-9AF0-4054-AA82-9607D53ABCCF}"/>
              </a:ext>
            </a:extLst>
          </p:cNvPr>
          <p:cNvCxnSpPr>
            <a:cxnSpLocks/>
          </p:cNvCxnSpPr>
          <p:nvPr/>
        </p:nvCxnSpPr>
        <p:spPr>
          <a:xfrm flipH="1">
            <a:off x="2052423" y="39784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4A6F66-9616-44CE-A1BB-63E72331943C}"/>
              </a:ext>
            </a:extLst>
          </p:cNvPr>
          <p:cNvCxnSpPr/>
          <p:nvPr/>
        </p:nvCxnSpPr>
        <p:spPr>
          <a:xfrm flipH="1">
            <a:off x="2052423" y="4549940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10B3F7-B62D-4BF1-B7F0-E936C4F3EF2A}"/>
              </a:ext>
            </a:extLst>
          </p:cNvPr>
          <p:cNvCxnSpPr>
            <a:stCxn id="11" idx="3"/>
          </p:cNvCxnSpPr>
          <p:nvPr/>
        </p:nvCxnSpPr>
        <p:spPr>
          <a:xfrm>
            <a:off x="3140731" y="412131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99FA18-4555-487E-8545-B65674AA62B4}"/>
              </a:ext>
            </a:extLst>
          </p:cNvPr>
          <p:cNvCxnSpPr>
            <a:stCxn id="12" idx="3"/>
          </p:cNvCxnSpPr>
          <p:nvPr/>
        </p:nvCxnSpPr>
        <p:spPr>
          <a:xfrm flipV="1">
            <a:off x="3140731" y="467824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BD2EC6-DCA3-4ED9-BA73-1E1E56579F26}"/>
              </a:ext>
            </a:extLst>
          </p:cNvPr>
          <p:cNvCxnSpPr>
            <a:stCxn id="19" idx="1"/>
          </p:cNvCxnSpPr>
          <p:nvPr/>
        </p:nvCxnSpPr>
        <p:spPr>
          <a:xfrm flipH="1">
            <a:off x="3712231" y="2639604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DA3B41-EB40-4F05-BCC8-3E8AE6A7904A}"/>
              </a:ext>
            </a:extLst>
          </p:cNvPr>
          <p:cNvCxnSpPr/>
          <p:nvPr/>
        </p:nvCxnSpPr>
        <p:spPr>
          <a:xfrm flipH="1">
            <a:off x="3712231" y="3383128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C5D751-F9F3-4A64-B747-7427E1C943D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712232" y="4245600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6F0236-AEB7-4E01-84A4-68EF1322D9A5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542603" y="3645065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C5A42C-FB1C-4BA6-93F0-D9C3B1670E2C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638897" y="3401601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FEEEA2E-3189-4D05-B4A9-4D02C56045D8}"/>
              </a:ext>
            </a:extLst>
          </p:cNvPr>
          <p:cNvSpPr/>
          <p:nvPr/>
        </p:nvSpPr>
        <p:spPr>
          <a:xfrm>
            <a:off x="685843" y="2454440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548909-22F5-4CA7-9B4A-9B90C026E6AD}"/>
              </a:ext>
            </a:extLst>
          </p:cNvPr>
          <p:cNvSpPr/>
          <p:nvPr/>
        </p:nvSpPr>
        <p:spPr>
          <a:xfrm>
            <a:off x="1719048" y="2454440"/>
            <a:ext cx="333375" cy="101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EB484B-CB3F-4519-885C-84B404634FE3}"/>
              </a:ext>
            </a:extLst>
          </p:cNvPr>
          <p:cNvSpPr/>
          <p:nvPr/>
        </p:nvSpPr>
        <p:spPr>
          <a:xfrm>
            <a:off x="2378732" y="2454440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901D64-D297-4757-9733-F425330FEDAA}"/>
              </a:ext>
            </a:extLst>
          </p:cNvPr>
          <p:cNvSpPr/>
          <p:nvPr/>
        </p:nvSpPr>
        <p:spPr>
          <a:xfrm>
            <a:off x="2378732" y="3025940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E4E61F-6776-4FA5-B983-0A2CD4870016}"/>
              </a:ext>
            </a:extLst>
          </p:cNvPr>
          <p:cNvCxnSpPr>
            <a:cxnSpLocks/>
          </p:cNvCxnSpPr>
          <p:nvPr/>
        </p:nvCxnSpPr>
        <p:spPr>
          <a:xfrm flipV="1">
            <a:off x="1457663" y="2981059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F14341-15AC-4B90-AFBF-62EC758C6180}"/>
              </a:ext>
            </a:extLst>
          </p:cNvPr>
          <p:cNvCxnSpPr>
            <a:cxnSpLocks/>
          </p:cNvCxnSpPr>
          <p:nvPr/>
        </p:nvCxnSpPr>
        <p:spPr>
          <a:xfrm flipH="1">
            <a:off x="2052424" y="25681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BD9439-5E13-452E-B834-B909C14F2F46}"/>
              </a:ext>
            </a:extLst>
          </p:cNvPr>
          <p:cNvCxnSpPr/>
          <p:nvPr/>
        </p:nvCxnSpPr>
        <p:spPr>
          <a:xfrm flipH="1">
            <a:off x="2052424" y="3139667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E4A8AC-8126-48EF-996B-314423CE68F4}"/>
              </a:ext>
            </a:extLst>
          </p:cNvPr>
          <p:cNvCxnSpPr>
            <a:stCxn id="33" idx="3"/>
          </p:cNvCxnSpPr>
          <p:nvPr/>
        </p:nvCxnSpPr>
        <p:spPr>
          <a:xfrm>
            <a:off x="3140732" y="2692565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613AA0-5427-41C2-9EBD-98EAAB32075B}"/>
              </a:ext>
            </a:extLst>
          </p:cNvPr>
          <p:cNvCxnSpPr>
            <a:stCxn id="34" idx="3"/>
          </p:cNvCxnSpPr>
          <p:nvPr/>
        </p:nvCxnSpPr>
        <p:spPr>
          <a:xfrm flipV="1">
            <a:off x="3140732" y="3249491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C128475-C3D4-4EC8-8EF6-9A00483C001A}"/>
              </a:ext>
            </a:extLst>
          </p:cNvPr>
          <p:cNvSpPr/>
          <p:nvPr/>
        </p:nvSpPr>
        <p:spPr>
          <a:xfrm>
            <a:off x="635536" y="1753466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FD914E-B85F-46EA-8A5D-1A717041F43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38892" y="4245600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F69CF3-12B6-4B04-97E8-C5A41EF75F0A}"/>
              </a:ext>
            </a:extLst>
          </p:cNvPr>
          <p:cNvCxnSpPr>
            <a:cxnSpLocks/>
          </p:cNvCxnSpPr>
          <p:nvPr/>
        </p:nvCxnSpPr>
        <p:spPr>
          <a:xfrm flipH="1">
            <a:off x="3712232" y="4597565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E75601-CB5E-4429-BF60-BC38F8DB17B9}"/>
              </a:ext>
            </a:extLst>
          </p:cNvPr>
          <p:cNvCxnSpPr>
            <a:cxnSpLocks/>
          </p:cNvCxnSpPr>
          <p:nvPr/>
        </p:nvCxnSpPr>
        <p:spPr>
          <a:xfrm flipH="1">
            <a:off x="1465416" y="4740440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CD9DA-B630-4D5B-91FF-293A456653BA}"/>
              </a:ext>
            </a:extLst>
          </p:cNvPr>
          <p:cNvCxnSpPr>
            <a:cxnSpLocks/>
          </p:cNvCxnSpPr>
          <p:nvPr/>
        </p:nvCxnSpPr>
        <p:spPr>
          <a:xfrm flipH="1">
            <a:off x="1472482" y="4216565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BD4E07-104A-4312-B9F3-397943A20319}"/>
              </a:ext>
            </a:extLst>
          </p:cNvPr>
          <p:cNvCxnSpPr>
            <a:cxnSpLocks/>
          </p:cNvCxnSpPr>
          <p:nvPr/>
        </p:nvCxnSpPr>
        <p:spPr>
          <a:xfrm flipH="1">
            <a:off x="1472482" y="3330167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55D1D-1E9C-44A7-BDBE-463BC20CB509}"/>
              </a:ext>
            </a:extLst>
          </p:cNvPr>
          <p:cNvCxnSpPr>
            <a:cxnSpLocks/>
          </p:cNvCxnSpPr>
          <p:nvPr/>
        </p:nvCxnSpPr>
        <p:spPr>
          <a:xfrm flipH="1">
            <a:off x="1479809" y="2806292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5C1920-DF8C-40F6-A6D7-7FC8B5F6915D}"/>
              </a:ext>
            </a:extLst>
          </p:cNvPr>
          <p:cNvCxnSpPr>
            <a:cxnSpLocks/>
          </p:cNvCxnSpPr>
          <p:nvPr/>
        </p:nvCxnSpPr>
        <p:spPr>
          <a:xfrm flipH="1">
            <a:off x="1465416" y="5026189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78CC6C-23E6-441B-B1C2-2E4EC0FAA6BF}"/>
              </a:ext>
            </a:extLst>
          </p:cNvPr>
          <p:cNvCxnSpPr>
            <a:cxnSpLocks/>
          </p:cNvCxnSpPr>
          <p:nvPr/>
        </p:nvCxnSpPr>
        <p:spPr>
          <a:xfrm flipH="1">
            <a:off x="1465416" y="3614757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BFEFD83-82D7-427E-9FF8-9E6E0227CC3B}"/>
              </a:ext>
            </a:extLst>
          </p:cNvPr>
          <p:cNvSpPr/>
          <p:nvPr/>
        </p:nvSpPr>
        <p:spPr>
          <a:xfrm>
            <a:off x="5054170" y="3139664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58FB4-22CE-4CAB-A42F-E1B5A3A17126}"/>
              </a:ext>
            </a:extLst>
          </p:cNvPr>
          <p:cNvCxnSpPr>
            <a:cxnSpLocks/>
          </p:cNvCxnSpPr>
          <p:nvPr/>
        </p:nvCxnSpPr>
        <p:spPr>
          <a:xfrm flipH="1" flipV="1">
            <a:off x="5344446" y="3651690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5525EA-1906-4C8D-B759-6C29FA6D067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>
          <a:xfrm>
            <a:off x="4872086" y="3383128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0" grpId="0"/>
      <p:bldP spid="4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824-AB68-430F-9E8F-267D3846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optishare_online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3F7959-E63E-49D3-8D69-B0DE78005A50}"/>
              </a:ext>
            </a:extLst>
          </p:cNvPr>
          <p:cNvGrpSpPr/>
          <p:nvPr/>
        </p:nvGrpSpPr>
        <p:grpSpPr>
          <a:xfrm>
            <a:off x="5361180" y="2487419"/>
            <a:ext cx="6193511" cy="4661526"/>
            <a:chOff x="5368352" y="611706"/>
            <a:chExt cx="3658135" cy="39382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970B5-8936-41FB-9CEF-911FDB23005A}"/>
                </a:ext>
              </a:extLst>
            </p:cNvPr>
            <p:cNvSpPr/>
            <p:nvPr/>
          </p:nvSpPr>
          <p:spPr>
            <a:xfrm>
              <a:off x="6017844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C862B-12D6-4E99-9BD8-EA9FA0407DAE}"/>
                </a:ext>
              </a:extLst>
            </p:cNvPr>
            <p:cNvSpPr/>
            <p:nvPr/>
          </p:nvSpPr>
          <p:spPr>
            <a:xfrm>
              <a:off x="7136055" y="611706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B8F507-0405-4D56-A1C7-0F7D1DEE797D}"/>
                </a:ext>
              </a:extLst>
            </p:cNvPr>
            <p:cNvSpPr/>
            <p:nvPr/>
          </p:nvSpPr>
          <p:spPr>
            <a:xfrm>
              <a:off x="6017844" y="2175358"/>
              <a:ext cx="1977314" cy="314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Inter connect</a:t>
              </a:r>
            </a:p>
          </p:txBody>
        </p:sp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36EFD98B-9662-4D60-B492-84873FC35C23}"/>
                </a:ext>
              </a:extLst>
            </p:cNvPr>
            <p:cNvSpPr/>
            <p:nvPr/>
          </p:nvSpPr>
          <p:spPr>
            <a:xfrm>
              <a:off x="6402307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51FCA82D-B556-4CE3-8FDC-F06DB8D4AC18}"/>
                </a:ext>
              </a:extLst>
            </p:cNvPr>
            <p:cNvSpPr/>
            <p:nvPr/>
          </p:nvSpPr>
          <p:spPr>
            <a:xfrm>
              <a:off x="7520518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4E44EB-F4B9-452F-9B17-BF9C5D85622D}"/>
                </a:ext>
              </a:extLst>
            </p:cNvPr>
            <p:cNvSpPr/>
            <p:nvPr/>
          </p:nvSpPr>
          <p:spPr>
            <a:xfrm>
              <a:off x="6590295" y="2710545"/>
              <a:ext cx="872836" cy="577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RAM</a:t>
              </a:r>
            </a:p>
          </p:txBody>
        </p:sp>
        <p:sp>
          <p:nvSpPr>
            <p:cNvPr id="11" name="Arrow: Up-Down 10">
              <a:extLst>
                <a:ext uri="{FF2B5EF4-FFF2-40B4-BE49-F238E27FC236}">
                  <a16:creationId xmlns:a16="http://schemas.microsoft.com/office/drawing/2014/main" id="{62C6DBB1-CA11-472C-BDE7-AFD38A0BA48D}"/>
                </a:ext>
              </a:extLst>
            </p:cNvPr>
            <p:cNvSpPr/>
            <p:nvPr/>
          </p:nvSpPr>
          <p:spPr>
            <a:xfrm>
              <a:off x="6974759" y="2464287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F6B6A5-6436-458B-BAF3-11BF686D7271}"/>
                </a:ext>
              </a:extLst>
            </p:cNvPr>
            <p:cNvSpPr/>
            <p:nvPr/>
          </p:nvSpPr>
          <p:spPr>
            <a:xfrm>
              <a:off x="5896361" y="1465544"/>
              <a:ext cx="994319" cy="4467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 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C5EE59-55F5-43E2-9DD7-CD6C4FC5DC03}"/>
                </a:ext>
              </a:extLst>
            </p:cNvPr>
            <p:cNvSpPr/>
            <p:nvPr/>
          </p:nvSpPr>
          <p:spPr>
            <a:xfrm>
              <a:off x="7124740" y="1427356"/>
              <a:ext cx="1062893" cy="5095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Real-time Address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Translate (RAT)</a:t>
              </a:r>
            </a:p>
          </p:txBody>
        </p:sp>
        <p:sp>
          <p:nvSpPr>
            <p:cNvPr id="14" name="Arrow: Up-Down 13">
              <a:extLst>
                <a:ext uri="{FF2B5EF4-FFF2-40B4-BE49-F238E27FC236}">
                  <a16:creationId xmlns:a16="http://schemas.microsoft.com/office/drawing/2014/main" id="{1468CB30-9B6C-427D-AF96-D687E9CA167F}"/>
                </a:ext>
              </a:extLst>
            </p:cNvPr>
            <p:cNvSpPr/>
            <p:nvPr/>
          </p:nvSpPr>
          <p:spPr>
            <a:xfrm>
              <a:off x="6390992" y="1189084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DD3A014E-3141-470A-91BE-066AB3B05CD2}"/>
                </a:ext>
              </a:extLst>
            </p:cNvPr>
            <p:cNvSpPr/>
            <p:nvPr/>
          </p:nvSpPr>
          <p:spPr>
            <a:xfrm>
              <a:off x="7509203" y="1178113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C998B2F0-4D50-47D3-BA37-9636DEE3C4AD}"/>
                </a:ext>
              </a:extLst>
            </p:cNvPr>
            <p:cNvSpPr/>
            <p:nvPr/>
          </p:nvSpPr>
          <p:spPr>
            <a:xfrm>
              <a:off x="6370166" y="1934032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48CC2510-357B-4217-852D-488727501E1F}"/>
                </a:ext>
              </a:extLst>
            </p:cNvPr>
            <p:cNvSpPr/>
            <p:nvPr/>
          </p:nvSpPr>
          <p:spPr>
            <a:xfrm>
              <a:off x="7488377" y="1923061"/>
              <a:ext cx="103909" cy="27403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47FA8D-947B-4938-B128-2781791E1D9D}"/>
                </a:ext>
              </a:extLst>
            </p:cNvPr>
            <p:cNvSpPr/>
            <p:nvPr/>
          </p:nvSpPr>
          <p:spPr>
            <a:xfrm>
              <a:off x="5368352" y="3489974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CPU1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1DAD3-646A-4DFD-9541-433149B39244}"/>
                </a:ext>
              </a:extLst>
            </p:cNvPr>
            <p:cNvSpPr/>
            <p:nvPr/>
          </p:nvSpPr>
          <p:spPr>
            <a:xfrm>
              <a:off x="6962730" y="3489973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(CPU1)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681C3A-FF95-489E-955B-D03FEF384616}"/>
                </a:ext>
              </a:extLst>
            </p:cNvPr>
            <p:cNvSpPr/>
            <p:nvPr/>
          </p:nvSpPr>
          <p:spPr>
            <a:xfrm>
              <a:off x="5368352" y="4061165"/>
              <a:ext cx="1573551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CPU2 Binary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(without common code/data)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4CE8AF-BAC5-41D0-BDFB-3EF646BF4953}"/>
                </a:ext>
              </a:extLst>
            </p:cNvPr>
            <p:cNvSpPr/>
            <p:nvPr/>
          </p:nvSpPr>
          <p:spPr>
            <a:xfrm>
              <a:off x="6962730" y="4061164"/>
              <a:ext cx="1115576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RW data (CPU2)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267AD1-629B-4866-872E-116C2CB91E39}"/>
                </a:ext>
              </a:extLst>
            </p:cNvPr>
            <p:cNvSpPr/>
            <p:nvPr/>
          </p:nvSpPr>
          <p:spPr>
            <a:xfrm>
              <a:off x="8173768" y="3489973"/>
              <a:ext cx="852719" cy="48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Shared code, RO data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EEFBD-B621-480B-A985-72F18516E49D}"/>
                </a:ext>
              </a:extLst>
            </p:cNvPr>
            <p:cNvCxnSpPr/>
            <p:nvPr/>
          </p:nvCxnSpPr>
          <p:spPr>
            <a:xfrm flipH="1">
              <a:off x="5449677" y="3254475"/>
              <a:ext cx="1056539" cy="160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0E300B-A708-4480-8BCE-9D84A2ED356C}"/>
                </a:ext>
              </a:extLst>
            </p:cNvPr>
            <p:cNvCxnSpPr/>
            <p:nvPr/>
          </p:nvCxnSpPr>
          <p:spPr>
            <a:xfrm>
              <a:off x="7572472" y="3302523"/>
              <a:ext cx="1362208" cy="149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577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2001-6783-4DAD-A7E3-5DF87FD3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optiflash_fota_rat_safe_sec_perf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2A955-9296-4F1D-83EB-CEA981DED329}"/>
              </a:ext>
            </a:extLst>
          </p:cNvPr>
          <p:cNvSpPr/>
          <p:nvPr/>
        </p:nvSpPr>
        <p:spPr>
          <a:xfrm>
            <a:off x="400302" y="2388238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241C-B2E7-42B9-9818-246177CB308B}"/>
              </a:ext>
            </a:extLst>
          </p:cNvPr>
          <p:cNvSpPr/>
          <p:nvPr/>
        </p:nvSpPr>
        <p:spPr>
          <a:xfrm>
            <a:off x="3915864" y="3689010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D0D3-4F24-4872-AA3B-BF62EAD3C021}"/>
              </a:ext>
            </a:extLst>
          </p:cNvPr>
          <p:cNvSpPr/>
          <p:nvPr/>
        </p:nvSpPr>
        <p:spPr>
          <a:xfrm>
            <a:off x="5631105" y="6011784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0A3A6EF-E97D-4A1B-A86F-849C87C94032}"/>
              </a:ext>
            </a:extLst>
          </p:cNvPr>
          <p:cNvSpPr/>
          <p:nvPr/>
        </p:nvSpPr>
        <p:spPr>
          <a:xfrm rot="16200000">
            <a:off x="6106937" y="5737875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565B-7A40-4460-9713-171ED50FF2AC}"/>
              </a:ext>
            </a:extLst>
          </p:cNvPr>
          <p:cNvSpPr/>
          <p:nvPr/>
        </p:nvSpPr>
        <p:spPr>
          <a:xfrm>
            <a:off x="549037" y="4527784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0571C-F7B7-409D-96B8-DFD138368841}"/>
              </a:ext>
            </a:extLst>
          </p:cNvPr>
          <p:cNvSpPr/>
          <p:nvPr/>
        </p:nvSpPr>
        <p:spPr>
          <a:xfrm>
            <a:off x="1564669" y="452778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D74C8-978A-4621-94EA-C4D7D52DD246}"/>
              </a:ext>
            </a:extLst>
          </p:cNvPr>
          <p:cNvSpPr/>
          <p:nvPr/>
        </p:nvSpPr>
        <p:spPr>
          <a:xfrm>
            <a:off x="2224352" y="452778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B370C-6C5A-485F-88CE-A5FE9747F6C6}"/>
              </a:ext>
            </a:extLst>
          </p:cNvPr>
          <p:cNvSpPr/>
          <p:nvPr/>
        </p:nvSpPr>
        <p:spPr>
          <a:xfrm>
            <a:off x="2224352" y="509928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C3558-B4B4-4333-8542-F908B0A14EAF}"/>
              </a:ext>
            </a:extLst>
          </p:cNvPr>
          <p:cNvSpPr/>
          <p:nvPr/>
        </p:nvSpPr>
        <p:spPr>
          <a:xfrm rot="16200000">
            <a:off x="1900215" y="4156022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D7270-1C57-411A-A4FD-D66C1FB4CC02}"/>
              </a:ext>
            </a:extLst>
          </p:cNvPr>
          <p:cNvSpPr/>
          <p:nvPr/>
        </p:nvSpPr>
        <p:spPr>
          <a:xfrm>
            <a:off x="4058741" y="28317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5F25-32C9-4580-A7E6-7424AA70EF39}"/>
              </a:ext>
            </a:extLst>
          </p:cNvPr>
          <p:cNvSpPr/>
          <p:nvPr/>
        </p:nvSpPr>
        <p:spPr>
          <a:xfrm>
            <a:off x="5853032" y="3765783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94D1D-397D-4D0A-8107-A6957CB3F901}"/>
              </a:ext>
            </a:extLst>
          </p:cNvPr>
          <p:cNvSpPr/>
          <p:nvPr/>
        </p:nvSpPr>
        <p:spPr>
          <a:xfrm>
            <a:off x="4058741" y="3765784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F89A3-D2AB-45C0-8656-994FC90AEB50}"/>
              </a:ext>
            </a:extLst>
          </p:cNvPr>
          <p:cNvSpPr/>
          <p:nvPr/>
        </p:nvSpPr>
        <p:spPr>
          <a:xfrm>
            <a:off x="4058741" y="4652069"/>
            <a:ext cx="1425772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72972-E229-4D6B-A13E-17DBB97D2098}"/>
              </a:ext>
            </a:extLst>
          </p:cNvPr>
          <p:cNvSpPr/>
          <p:nvPr/>
        </p:nvSpPr>
        <p:spPr>
          <a:xfrm>
            <a:off x="4153991" y="29270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C57C-1468-4BED-B0B5-7F6992104272}"/>
              </a:ext>
            </a:extLst>
          </p:cNvPr>
          <p:cNvSpPr/>
          <p:nvPr/>
        </p:nvSpPr>
        <p:spPr>
          <a:xfrm>
            <a:off x="4249241" y="30222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BBFE7F-CF3E-49B2-AD05-7D25B58DA559}"/>
              </a:ext>
            </a:extLst>
          </p:cNvPr>
          <p:cNvSpPr/>
          <p:nvPr/>
        </p:nvSpPr>
        <p:spPr>
          <a:xfrm>
            <a:off x="4344491" y="31175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3F383-EB28-4A48-AE31-2CF2C39FD7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22805" y="5037085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D27F9-EFED-4D15-8EAD-6ED959C89221}"/>
              </a:ext>
            </a:extLst>
          </p:cNvPr>
          <p:cNvCxnSpPr>
            <a:cxnSpLocks/>
          </p:cNvCxnSpPr>
          <p:nvPr/>
        </p:nvCxnSpPr>
        <p:spPr>
          <a:xfrm flipH="1">
            <a:off x="1898044" y="46230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101C2-CB2C-4BC4-A831-08A2D5F29706}"/>
              </a:ext>
            </a:extLst>
          </p:cNvPr>
          <p:cNvCxnSpPr/>
          <p:nvPr/>
        </p:nvCxnSpPr>
        <p:spPr>
          <a:xfrm flipH="1">
            <a:off x="1898044" y="51945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D5AA7-1B9D-4954-9AD3-DCA45EDA864F}"/>
              </a:ext>
            </a:extLst>
          </p:cNvPr>
          <p:cNvCxnSpPr>
            <a:stCxn id="9" idx="3"/>
          </p:cNvCxnSpPr>
          <p:nvPr/>
        </p:nvCxnSpPr>
        <p:spPr>
          <a:xfrm>
            <a:off x="2986352" y="476590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D9AFE-EA90-4937-8BE8-C6F6727B2CC3}"/>
              </a:ext>
            </a:extLst>
          </p:cNvPr>
          <p:cNvCxnSpPr>
            <a:stCxn id="10" idx="3"/>
          </p:cNvCxnSpPr>
          <p:nvPr/>
        </p:nvCxnSpPr>
        <p:spPr>
          <a:xfrm flipV="1">
            <a:off x="2986352" y="532283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3EAF2-B5BB-4E7F-9FF2-4EAC640A7B6E}"/>
              </a:ext>
            </a:extLst>
          </p:cNvPr>
          <p:cNvCxnSpPr>
            <a:stCxn id="17" idx="1"/>
          </p:cNvCxnSpPr>
          <p:nvPr/>
        </p:nvCxnSpPr>
        <p:spPr>
          <a:xfrm flipH="1">
            <a:off x="3557852" y="3284198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C286-799B-46BF-B0FA-A34F353838F5}"/>
              </a:ext>
            </a:extLst>
          </p:cNvPr>
          <p:cNvCxnSpPr/>
          <p:nvPr/>
        </p:nvCxnSpPr>
        <p:spPr>
          <a:xfrm flipH="1">
            <a:off x="3557852" y="4027722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CF46DB-3329-41A4-A088-B27E781EA2C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7853" y="4890194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EDA83-CE55-496C-B070-63E31375452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388224" y="4289659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C5E566-7812-47B6-8C41-980978A14DA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484518" y="4046195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E0728-E85F-4142-B404-B3DE44FA169B}"/>
              </a:ext>
            </a:extLst>
          </p:cNvPr>
          <p:cNvSpPr/>
          <p:nvPr/>
        </p:nvSpPr>
        <p:spPr>
          <a:xfrm>
            <a:off x="531464" y="3099034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A7CDBB-DE84-42B0-8AB3-26D487789423}"/>
              </a:ext>
            </a:extLst>
          </p:cNvPr>
          <p:cNvSpPr/>
          <p:nvPr/>
        </p:nvSpPr>
        <p:spPr>
          <a:xfrm>
            <a:off x="1564669" y="3099034"/>
            <a:ext cx="333375" cy="10186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46F1E0-D7B0-485B-AFC4-6AFF36763ABE}"/>
              </a:ext>
            </a:extLst>
          </p:cNvPr>
          <p:cNvSpPr/>
          <p:nvPr/>
        </p:nvSpPr>
        <p:spPr>
          <a:xfrm>
            <a:off x="2224353" y="309903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1DCDE6-95DD-4ECA-81FC-E228606612EA}"/>
              </a:ext>
            </a:extLst>
          </p:cNvPr>
          <p:cNvSpPr/>
          <p:nvPr/>
        </p:nvSpPr>
        <p:spPr>
          <a:xfrm>
            <a:off x="2224353" y="367053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00D00-3232-440A-8D2C-853D28337DDD}"/>
              </a:ext>
            </a:extLst>
          </p:cNvPr>
          <p:cNvCxnSpPr>
            <a:cxnSpLocks/>
          </p:cNvCxnSpPr>
          <p:nvPr/>
        </p:nvCxnSpPr>
        <p:spPr>
          <a:xfrm flipV="1">
            <a:off x="1303284" y="3625653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E75C5-97D8-4F28-BADC-810593663D60}"/>
              </a:ext>
            </a:extLst>
          </p:cNvPr>
          <p:cNvCxnSpPr>
            <a:cxnSpLocks/>
          </p:cNvCxnSpPr>
          <p:nvPr/>
        </p:nvCxnSpPr>
        <p:spPr>
          <a:xfrm flipH="1">
            <a:off x="1898045" y="32127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906106-9703-4A20-AF32-5665A9EEB8C9}"/>
              </a:ext>
            </a:extLst>
          </p:cNvPr>
          <p:cNvCxnSpPr/>
          <p:nvPr/>
        </p:nvCxnSpPr>
        <p:spPr>
          <a:xfrm flipH="1">
            <a:off x="1898045" y="37842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F621C1-E77F-4AF3-8881-31A8A9372FBA}"/>
              </a:ext>
            </a:extLst>
          </p:cNvPr>
          <p:cNvCxnSpPr>
            <a:stCxn id="31" idx="3"/>
          </p:cNvCxnSpPr>
          <p:nvPr/>
        </p:nvCxnSpPr>
        <p:spPr>
          <a:xfrm>
            <a:off x="2986353" y="333715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8B0CA3-1B43-4CE6-A4CF-AD5383F29364}"/>
              </a:ext>
            </a:extLst>
          </p:cNvPr>
          <p:cNvCxnSpPr>
            <a:stCxn id="32" idx="3"/>
          </p:cNvCxnSpPr>
          <p:nvPr/>
        </p:nvCxnSpPr>
        <p:spPr>
          <a:xfrm flipV="1">
            <a:off x="2986353" y="389408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B379A6-445A-4301-A034-E6EAE9CB0FAE}"/>
              </a:ext>
            </a:extLst>
          </p:cNvPr>
          <p:cNvSpPr/>
          <p:nvPr/>
        </p:nvSpPr>
        <p:spPr>
          <a:xfrm>
            <a:off x="481157" y="2398060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4ECD4F-5BBC-4EAE-9E82-5D82524BE57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4513" y="4890194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399DB-B9FD-4B36-8186-82001EB64CC2}"/>
              </a:ext>
            </a:extLst>
          </p:cNvPr>
          <p:cNvCxnSpPr>
            <a:cxnSpLocks/>
          </p:cNvCxnSpPr>
          <p:nvPr/>
        </p:nvCxnSpPr>
        <p:spPr>
          <a:xfrm flipH="1">
            <a:off x="3557853" y="5242159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2BC98-4568-4BF9-90E6-EA965D778C81}"/>
              </a:ext>
            </a:extLst>
          </p:cNvPr>
          <p:cNvCxnSpPr>
            <a:cxnSpLocks/>
          </p:cNvCxnSpPr>
          <p:nvPr/>
        </p:nvCxnSpPr>
        <p:spPr>
          <a:xfrm flipH="1">
            <a:off x="1311037" y="5385034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1C1736-EF24-4861-B16B-C2087D24CAE3}"/>
              </a:ext>
            </a:extLst>
          </p:cNvPr>
          <p:cNvCxnSpPr>
            <a:cxnSpLocks/>
          </p:cNvCxnSpPr>
          <p:nvPr/>
        </p:nvCxnSpPr>
        <p:spPr>
          <a:xfrm flipH="1">
            <a:off x="1318103" y="4861159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677C9-4F4E-4D0B-BE31-0F4CC66F4A6C}"/>
              </a:ext>
            </a:extLst>
          </p:cNvPr>
          <p:cNvCxnSpPr>
            <a:cxnSpLocks/>
          </p:cNvCxnSpPr>
          <p:nvPr/>
        </p:nvCxnSpPr>
        <p:spPr>
          <a:xfrm flipH="1">
            <a:off x="1318103" y="3974761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5E3FF-839D-4CC5-9F35-EF4F4BC6944C}"/>
              </a:ext>
            </a:extLst>
          </p:cNvPr>
          <p:cNvCxnSpPr>
            <a:cxnSpLocks/>
          </p:cNvCxnSpPr>
          <p:nvPr/>
        </p:nvCxnSpPr>
        <p:spPr>
          <a:xfrm flipH="1">
            <a:off x="1325430" y="3450886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138C5E-99BE-4FB0-B8A7-307A7E391FC9}"/>
              </a:ext>
            </a:extLst>
          </p:cNvPr>
          <p:cNvCxnSpPr>
            <a:cxnSpLocks/>
          </p:cNvCxnSpPr>
          <p:nvPr/>
        </p:nvCxnSpPr>
        <p:spPr>
          <a:xfrm flipH="1">
            <a:off x="1311037" y="5670783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A520F9-7C80-4803-AD4F-81F252B99E46}"/>
              </a:ext>
            </a:extLst>
          </p:cNvPr>
          <p:cNvCxnSpPr>
            <a:cxnSpLocks/>
          </p:cNvCxnSpPr>
          <p:nvPr/>
        </p:nvCxnSpPr>
        <p:spPr>
          <a:xfrm flipH="1">
            <a:off x="1311037" y="4259351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D8265-9115-4B3E-8AA2-C64F53027557}"/>
              </a:ext>
            </a:extLst>
          </p:cNvPr>
          <p:cNvSpPr/>
          <p:nvPr/>
        </p:nvSpPr>
        <p:spPr>
          <a:xfrm>
            <a:off x="4899791" y="3784258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F1F885-6A29-4F2B-B9D6-FA1168A5D5E7}"/>
              </a:ext>
            </a:extLst>
          </p:cNvPr>
          <p:cNvCxnSpPr>
            <a:cxnSpLocks/>
          </p:cNvCxnSpPr>
          <p:nvPr/>
        </p:nvCxnSpPr>
        <p:spPr>
          <a:xfrm flipH="1" flipV="1">
            <a:off x="5190067" y="4296284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AB898-C8D1-4140-A0EC-C1FFC02265ED}"/>
              </a:ext>
            </a:extLst>
          </p:cNvPr>
          <p:cNvCxnSpPr>
            <a:cxnSpLocks/>
            <a:stCxn id="14" idx="3"/>
            <a:endCxn id="47" idx="1"/>
          </p:cNvCxnSpPr>
          <p:nvPr/>
        </p:nvCxnSpPr>
        <p:spPr>
          <a:xfrm>
            <a:off x="4717707" y="4027722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8" grpId="0"/>
      <p:bldP spid="4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2001-6783-4DAD-A7E3-5DF87FD3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9466"/>
            <a:ext cx="13167000" cy="1373760"/>
          </a:xfrm>
        </p:spPr>
        <p:txBody>
          <a:bodyPr/>
          <a:lstStyle/>
          <a:p>
            <a:r>
              <a:rPr lang="en-US" dirty="0" err="1"/>
              <a:t>optiflash_rat</a:t>
            </a:r>
            <a:r>
              <a:rPr lang="en-US" dirty="0"/>
              <a:t>_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2A955-9296-4F1D-83EB-CEA981DED329}"/>
              </a:ext>
            </a:extLst>
          </p:cNvPr>
          <p:cNvSpPr/>
          <p:nvPr/>
        </p:nvSpPr>
        <p:spPr>
          <a:xfrm>
            <a:off x="400302" y="2388238"/>
            <a:ext cx="6479786" cy="3453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241C-B2E7-42B9-9818-246177CB308B}"/>
              </a:ext>
            </a:extLst>
          </p:cNvPr>
          <p:cNvSpPr/>
          <p:nvPr/>
        </p:nvSpPr>
        <p:spPr>
          <a:xfrm>
            <a:off x="3915864" y="3689010"/>
            <a:ext cx="2855514" cy="202939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D0D3-4F24-4872-AA3B-BF62EAD3C021}"/>
              </a:ext>
            </a:extLst>
          </p:cNvPr>
          <p:cNvSpPr/>
          <p:nvPr/>
        </p:nvSpPr>
        <p:spPr>
          <a:xfrm>
            <a:off x="5631105" y="6011784"/>
            <a:ext cx="1248983" cy="361465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</a:rPr>
              <a:t>External  Flash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0A3A6EF-E97D-4A1B-A86F-849C87C94032}"/>
              </a:ext>
            </a:extLst>
          </p:cNvPr>
          <p:cNvSpPr/>
          <p:nvPr/>
        </p:nvSpPr>
        <p:spPr>
          <a:xfrm rot="16200000">
            <a:off x="6106937" y="5737875"/>
            <a:ext cx="341001" cy="2068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565B-7A40-4460-9713-171ED50FF2AC}"/>
              </a:ext>
            </a:extLst>
          </p:cNvPr>
          <p:cNvSpPr/>
          <p:nvPr/>
        </p:nvSpPr>
        <p:spPr>
          <a:xfrm>
            <a:off x="549037" y="4527784"/>
            <a:ext cx="762000" cy="11906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D74C8-978A-4621-94EA-C4D7D52DD246}"/>
              </a:ext>
            </a:extLst>
          </p:cNvPr>
          <p:cNvSpPr/>
          <p:nvPr/>
        </p:nvSpPr>
        <p:spPr>
          <a:xfrm>
            <a:off x="2224352" y="452778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B370C-6C5A-485F-88CE-A5FE9747F6C6}"/>
              </a:ext>
            </a:extLst>
          </p:cNvPr>
          <p:cNvSpPr/>
          <p:nvPr/>
        </p:nvSpPr>
        <p:spPr>
          <a:xfrm>
            <a:off x="2224352" y="509928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C3558-B4B4-4333-8542-F908B0A14EAF}"/>
              </a:ext>
            </a:extLst>
          </p:cNvPr>
          <p:cNvSpPr/>
          <p:nvPr/>
        </p:nvSpPr>
        <p:spPr>
          <a:xfrm rot="16200000">
            <a:off x="1900215" y="4156022"/>
            <a:ext cx="2981898" cy="333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D7270-1C57-411A-A4FD-D66C1FB4CC02}"/>
              </a:ext>
            </a:extLst>
          </p:cNvPr>
          <p:cNvSpPr/>
          <p:nvPr/>
        </p:nvSpPr>
        <p:spPr>
          <a:xfrm>
            <a:off x="4058741" y="28317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5F25-32C9-4580-A7E6-7424AA70EF39}"/>
              </a:ext>
            </a:extLst>
          </p:cNvPr>
          <p:cNvSpPr/>
          <p:nvPr/>
        </p:nvSpPr>
        <p:spPr>
          <a:xfrm>
            <a:off x="5853032" y="3765783"/>
            <a:ext cx="848811" cy="18573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750" dirty="0"/>
              <a:t>OSPI FLASH</a:t>
            </a:r>
          </a:p>
          <a:p>
            <a:pPr algn="ctr"/>
            <a:r>
              <a:rPr lang="en-US" sz="1750" dirty="0"/>
              <a:t>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94D1D-397D-4D0A-8107-A6957CB3F901}"/>
              </a:ext>
            </a:extLst>
          </p:cNvPr>
          <p:cNvSpPr/>
          <p:nvPr/>
        </p:nvSpPr>
        <p:spPr>
          <a:xfrm>
            <a:off x="4058741" y="3765784"/>
            <a:ext cx="658966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OTFA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F89A3-D2AB-45C0-8656-994FC90AEB50}"/>
              </a:ext>
            </a:extLst>
          </p:cNvPr>
          <p:cNvSpPr/>
          <p:nvPr/>
        </p:nvSpPr>
        <p:spPr>
          <a:xfrm>
            <a:off x="4058741" y="4652069"/>
            <a:ext cx="1425772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72972-E229-4D6B-A13E-17DBB97D2098}"/>
              </a:ext>
            </a:extLst>
          </p:cNvPr>
          <p:cNvSpPr/>
          <p:nvPr/>
        </p:nvSpPr>
        <p:spPr>
          <a:xfrm>
            <a:off x="4153991" y="29270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C57C-1468-4BED-B0B5-7F6992104272}"/>
              </a:ext>
            </a:extLst>
          </p:cNvPr>
          <p:cNvSpPr/>
          <p:nvPr/>
        </p:nvSpPr>
        <p:spPr>
          <a:xfrm>
            <a:off x="4249241" y="302226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BBFE7F-CF3E-49B2-AD05-7D25B58DA559}"/>
              </a:ext>
            </a:extLst>
          </p:cNvPr>
          <p:cNvSpPr/>
          <p:nvPr/>
        </p:nvSpPr>
        <p:spPr>
          <a:xfrm>
            <a:off x="4344491" y="3117510"/>
            <a:ext cx="1000124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93F383-EB28-4A48-AE31-2CF2C39FD7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22805" y="5037085"/>
            <a:ext cx="2418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D27F9-EFED-4D15-8EAD-6ED959C89221}"/>
              </a:ext>
            </a:extLst>
          </p:cNvPr>
          <p:cNvCxnSpPr>
            <a:cxnSpLocks/>
          </p:cNvCxnSpPr>
          <p:nvPr/>
        </p:nvCxnSpPr>
        <p:spPr>
          <a:xfrm flipH="1">
            <a:off x="1898044" y="46230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4101C2-CB2C-4BC4-A831-08A2D5F29706}"/>
              </a:ext>
            </a:extLst>
          </p:cNvPr>
          <p:cNvCxnSpPr/>
          <p:nvPr/>
        </p:nvCxnSpPr>
        <p:spPr>
          <a:xfrm flipH="1">
            <a:off x="1898044" y="5194534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D5AA7-1B9D-4954-9AD3-DCA45EDA864F}"/>
              </a:ext>
            </a:extLst>
          </p:cNvPr>
          <p:cNvCxnSpPr>
            <a:stCxn id="9" idx="3"/>
          </p:cNvCxnSpPr>
          <p:nvPr/>
        </p:nvCxnSpPr>
        <p:spPr>
          <a:xfrm>
            <a:off x="2986352" y="476590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D9AFE-EA90-4937-8BE8-C6F6727B2CC3}"/>
              </a:ext>
            </a:extLst>
          </p:cNvPr>
          <p:cNvCxnSpPr>
            <a:stCxn id="10" idx="3"/>
          </p:cNvCxnSpPr>
          <p:nvPr/>
        </p:nvCxnSpPr>
        <p:spPr>
          <a:xfrm flipV="1">
            <a:off x="2986352" y="532283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3EAF2-B5BB-4E7F-9FF2-4EAC640A7B6E}"/>
              </a:ext>
            </a:extLst>
          </p:cNvPr>
          <p:cNvCxnSpPr>
            <a:stCxn id="17" idx="1"/>
          </p:cNvCxnSpPr>
          <p:nvPr/>
        </p:nvCxnSpPr>
        <p:spPr>
          <a:xfrm flipH="1">
            <a:off x="3557852" y="3284198"/>
            <a:ext cx="691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C286-799B-46BF-B0FA-A34F353838F5}"/>
              </a:ext>
            </a:extLst>
          </p:cNvPr>
          <p:cNvCxnSpPr/>
          <p:nvPr/>
        </p:nvCxnSpPr>
        <p:spPr>
          <a:xfrm flipH="1">
            <a:off x="3557852" y="4027722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CF46DB-3329-41A4-A088-B27E781EA2C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7853" y="4890194"/>
            <a:ext cx="5008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EDA83-CE55-496C-B070-63E313754522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388224" y="4289659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C5E566-7812-47B6-8C41-980978A14DA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484518" y="4046195"/>
            <a:ext cx="35801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E0728-E85F-4142-B404-B3DE44FA169B}"/>
              </a:ext>
            </a:extLst>
          </p:cNvPr>
          <p:cNvSpPr/>
          <p:nvPr/>
        </p:nvSpPr>
        <p:spPr>
          <a:xfrm>
            <a:off x="531464" y="3099034"/>
            <a:ext cx="779574" cy="12673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46F1E0-D7B0-485B-AFC4-6AFF36763ABE}"/>
              </a:ext>
            </a:extLst>
          </p:cNvPr>
          <p:cNvSpPr/>
          <p:nvPr/>
        </p:nvSpPr>
        <p:spPr>
          <a:xfrm>
            <a:off x="2224353" y="3099034"/>
            <a:ext cx="762000" cy="476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1DCDE6-95DD-4ECA-81FC-E228606612EA}"/>
              </a:ext>
            </a:extLst>
          </p:cNvPr>
          <p:cNvSpPr/>
          <p:nvPr/>
        </p:nvSpPr>
        <p:spPr>
          <a:xfrm>
            <a:off x="2224353" y="3670534"/>
            <a:ext cx="762000" cy="4471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00D00-3232-440A-8D2C-853D28337DDD}"/>
              </a:ext>
            </a:extLst>
          </p:cNvPr>
          <p:cNvCxnSpPr>
            <a:cxnSpLocks/>
          </p:cNvCxnSpPr>
          <p:nvPr/>
        </p:nvCxnSpPr>
        <p:spPr>
          <a:xfrm flipV="1">
            <a:off x="1303284" y="3625653"/>
            <a:ext cx="261385" cy="15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E75C5-97D8-4F28-BADC-810593663D60}"/>
              </a:ext>
            </a:extLst>
          </p:cNvPr>
          <p:cNvCxnSpPr>
            <a:cxnSpLocks/>
          </p:cNvCxnSpPr>
          <p:nvPr/>
        </p:nvCxnSpPr>
        <p:spPr>
          <a:xfrm flipH="1">
            <a:off x="1898045" y="32127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906106-9703-4A20-AF32-5665A9EEB8C9}"/>
              </a:ext>
            </a:extLst>
          </p:cNvPr>
          <p:cNvCxnSpPr/>
          <p:nvPr/>
        </p:nvCxnSpPr>
        <p:spPr>
          <a:xfrm flipH="1">
            <a:off x="1898045" y="3784261"/>
            <a:ext cx="3263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F621C1-E77F-4AF3-8881-31A8A9372FBA}"/>
              </a:ext>
            </a:extLst>
          </p:cNvPr>
          <p:cNvCxnSpPr>
            <a:stCxn id="31" idx="3"/>
          </p:cNvCxnSpPr>
          <p:nvPr/>
        </p:nvCxnSpPr>
        <p:spPr>
          <a:xfrm>
            <a:off x="2986353" y="3337159"/>
            <a:ext cx="2381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8B0CA3-1B43-4CE6-A4CF-AD5383F29364}"/>
              </a:ext>
            </a:extLst>
          </p:cNvPr>
          <p:cNvCxnSpPr>
            <a:stCxn id="32" idx="3"/>
          </p:cNvCxnSpPr>
          <p:nvPr/>
        </p:nvCxnSpPr>
        <p:spPr>
          <a:xfrm flipV="1">
            <a:off x="2986353" y="3894085"/>
            <a:ext cx="2381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B379A6-445A-4301-A034-E6EAE9CB0FAE}"/>
              </a:ext>
            </a:extLst>
          </p:cNvPr>
          <p:cNvSpPr/>
          <p:nvPr/>
        </p:nvSpPr>
        <p:spPr>
          <a:xfrm>
            <a:off x="481157" y="2398060"/>
            <a:ext cx="1604702" cy="595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AM2x MCU</a:t>
            </a:r>
          </a:p>
          <a:p>
            <a:pPr algn="ctr"/>
            <a:r>
              <a:rPr lang="en-US" sz="1500" dirty="0"/>
              <a:t>With </a:t>
            </a:r>
            <a:r>
              <a:rPr lang="en-US" sz="1500" dirty="0" err="1"/>
              <a:t>OpTI</a:t>
            </a:r>
            <a:r>
              <a:rPr lang="en-US" sz="1500" dirty="0"/>
              <a:t>-Flash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4ECD4F-5BBC-4EAE-9E82-5D82524BE57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4513" y="4890194"/>
            <a:ext cx="3685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399DB-B9FD-4B36-8186-82001EB64CC2}"/>
              </a:ext>
            </a:extLst>
          </p:cNvPr>
          <p:cNvCxnSpPr>
            <a:cxnSpLocks/>
          </p:cNvCxnSpPr>
          <p:nvPr/>
        </p:nvCxnSpPr>
        <p:spPr>
          <a:xfrm flipH="1">
            <a:off x="3557853" y="5242159"/>
            <a:ext cx="2295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2BC98-4568-4BF9-90E6-EA965D778C81}"/>
              </a:ext>
            </a:extLst>
          </p:cNvPr>
          <p:cNvCxnSpPr>
            <a:cxnSpLocks/>
          </p:cNvCxnSpPr>
          <p:nvPr/>
        </p:nvCxnSpPr>
        <p:spPr>
          <a:xfrm flipH="1">
            <a:off x="1311037" y="5385034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1C1736-EF24-4861-B16B-C2087D24CAE3}"/>
              </a:ext>
            </a:extLst>
          </p:cNvPr>
          <p:cNvCxnSpPr>
            <a:cxnSpLocks/>
          </p:cNvCxnSpPr>
          <p:nvPr/>
        </p:nvCxnSpPr>
        <p:spPr>
          <a:xfrm flipH="1">
            <a:off x="1318103" y="4861159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677C9-4F4E-4D0B-BE31-0F4CC66F4A6C}"/>
              </a:ext>
            </a:extLst>
          </p:cNvPr>
          <p:cNvCxnSpPr>
            <a:cxnSpLocks/>
          </p:cNvCxnSpPr>
          <p:nvPr/>
        </p:nvCxnSpPr>
        <p:spPr>
          <a:xfrm flipH="1">
            <a:off x="1318103" y="3974761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5E3FF-839D-4CC5-9F35-EF4F4BC6944C}"/>
              </a:ext>
            </a:extLst>
          </p:cNvPr>
          <p:cNvCxnSpPr>
            <a:cxnSpLocks/>
          </p:cNvCxnSpPr>
          <p:nvPr/>
        </p:nvCxnSpPr>
        <p:spPr>
          <a:xfrm flipH="1">
            <a:off x="1325430" y="3450886"/>
            <a:ext cx="912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138C5E-99BE-4FB0-B8A7-307A7E391FC9}"/>
              </a:ext>
            </a:extLst>
          </p:cNvPr>
          <p:cNvCxnSpPr>
            <a:cxnSpLocks/>
          </p:cNvCxnSpPr>
          <p:nvPr/>
        </p:nvCxnSpPr>
        <p:spPr>
          <a:xfrm flipH="1">
            <a:off x="1311037" y="5670783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A520F9-7C80-4803-AD4F-81F252B99E46}"/>
              </a:ext>
            </a:extLst>
          </p:cNvPr>
          <p:cNvCxnSpPr>
            <a:cxnSpLocks/>
          </p:cNvCxnSpPr>
          <p:nvPr/>
        </p:nvCxnSpPr>
        <p:spPr>
          <a:xfrm flipH="1">
            <a:off x="1311037" y="4259351"/>
            <a:ext cx="1913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E0D8265-9115-4B3E-8AA2-C64F53027557}"/>
              </a:ext>
            </a:extLst>
          </p:cNvPr>
          <p:cNvSpPr/>
          <p:nvPr/>
        </p:nvSpPr>
        <p:spPr>
          <a:xfrm>
            <a:off x="4899791" y="3784258"/>
            <a:ext cx="584727" cy="5238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ECC</a:t>
            </a:r>
            <a:endParaRPr lang="en-US" sz="1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F1F885-6A29-4F2B-B9D6-FA1168A5D5E7}"/>
              </a:ext>
            </a:extLst>
          </p:cNvPr>
          <p:cNvCxnSpPr>
            <a:cxnSpLocks/>
          </p:cNvCxnSpPr>
          <p:nvPr/>
        </p:nvCxnSpPr>
        <p:spPr>
          <a:xfrm flipH="1" flipV="1">
            <a:off x="5190067" y="4296284"/>
            <a:ext cx="2" cy="367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AB898-C8D1-4140-A0EC-C1FFC02265ED}"/>
              </a:ext>
            </a:extLst>
          </p:cNvPr>
          <p:cNvCxnSpPr>
            <a:cxnSpLocks/>
            <a:stCxn id="14" idx="3"/>
            <a:endCxn id="47" idx="1"/>
          </p:cNvCxnSpPr>
          <p:nvPr/>
        </p:nvCxnSpPr>
        <p:spPr>
          <a:xfrm>
            <a:off x="4717707" y="4027722"/>
            <a:ext cx="182084" cy="184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B40571C-F7B7-409D-96B8-DFD138368841}"/>
              </a:ext>
            </a:extLst>
          </p:cNvPr>
          <p:cNvSpPr/>
          <p:nvPr/>
        </p:nvSpPr>
        <p:spPr>
          <a:xfrm>
            <a:off x="1564669" y="4527784"/>
            <a:ext cx="333375" cy="10186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A7CDBB-DE84-42B0-8AB3-26D487789423}"/>
              </a:ext>
            </a:extLst>
          </p:cNvPr>
          <p:cNvSpPr/>
          <p:nvPr/>
        </p:nvSpPr>
        <p:spPr>
          <a:xfrm>
            <a:off x="1564669" y="3099034"/>
            <a:ext cx="333375" cy="10186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</a:t>
            </a:r>
          </a:p>
        </p:txBody>
      </p:sp>
    </p:spTree>
    <p:extLst>
      <p:ext uri="{BB962C8B-B14F-4D97-AF65-F5344CB8AC3E}">
        <p14:creationId xmlns:p14="http://schemas.microsoft.com/office/powerpoint/2010/main" val="210767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31" grpId="0" animBg="1"/>
      <p:bldP spid="32" grpId="0" animBg="1"/>
      <p:bldP spid="38" grpId="0"/>
      <p:bldP spid="47" grpId="0" animBg="1"/>
      <p:bldP spid="8" grpId="0" animBg="1"/>
      <p:bldP spid="3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7C82-319E-421D-8C25-51366E65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Optishare</a:t>
            </a:r>
            <a:r>
              <a:rPr lang="en-US" dirty="0"/>
              <a:t> memory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836F2-C102-44FB-85BA-BA33B16DA5DB}"/>
              </a:ext>
            </a:extLst>
          </p:cNvPr>
          <p:cNvSpPr/>
          <p:nvPr/>
        </p:nvSpPr>
        <p:spPr>
          <a:xfrm>
            <a:off x="8427308" y="328320"/>
            <a:ext cx="2557849" cy="69745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6F1CC-C2D9-4857-A4C9-035BA0565604}"/>
              </a:ext>
            </a:extLst>
          </p:cNvPr>
          <p:cNvCxnSpPr/>
          <p:nvPr/>
        </p:nvCxnSpPr>
        <p:spPr>
          <a:xfrm>
            <a:off x="8056605" y="420130"/>
            <a:ext cx="0" cy="67715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C669CE-9DA7-4E8F-BA60-E1D81CD947A4}"/>
              </a:ext>
            </a:extLst>
          </p:cNvPr>
          <p:cNvSpPr txBox="1"/>
          <p:nvPr/>
        </p:nvSpPr>
        <p:spPr>
          <a:xfrm rot="16200000">
            <a:off x="7488196" y="36205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512KB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8AB659-04A9-472F-910A-FD6E5A147A50}"/>
              </a:ext>
            </a:extLst>
          </p:cNvPr>
          <p:cNvSpPr/>
          <p:nvPr/>
        </p:nvSpPr>
        <p:spPr>
          <a:xfrm>
            <a:off x="8427308" y="328320"/>
            <a:ext cx="2557840" cy="919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C0_SSO_LCL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0FDFF5-5799-45EA-BF33-6931CCBD254D}"/>
              </a:ext>
            </a:extLst>
          </p:cNvPr>
          <p:cNvSpPr/>
          <p:nvPr/>
        </p:nvSpPr>
        <p:spPr>
          <a:xfrm>
            <a:off x="8427308" y="1242224"/>
            <a:ext cx="2557840" cy="919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C1_SSO_LCL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CB5890-F0DE-425E-947E-B887BA7CE2E1}"/>
              </a:ext>
            </a:extLst>
          </p:cNvPr>
          <p:cNvSpPr/>
          <p:nvPr/>
        </p:nvSpPr>
        <p:spPr>
          <a:xfrm>
            <a:off x="8427308" y="2161936"/>
            <a:ext cx="2557840" cy="919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C2_SSO_LCL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76B2BC-E410-47C2-8446-236AC51FB1DA}"/>
              </a:ext>
            </a:extLst>
          </p:cNvPr>
          <p:cNvSpPr/>
          <p:nvPr/>
        </p:nvSpPr>
        <p:spPr>
          <a:xfrm>
            <a:off x="8425938" y="3081648"/>
            <a:ext cx="2557840" cy="919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C3_SSO_LCL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1E9629-A6A8-4892-A6DC-058618D208C9}"/>
              </a:ext>
            </a:extLst>
          </p:cNvPr>
          <p:cNvSpPr/>
          <p:nvPr/>
        </p:nvSpPr>
        <p:spPr>
          <a:xfrm>
            <a:off x="8425938" y="4001360"/>
            <a:ext cx="2557840" cy="919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SSO_SHM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4D899A-3341-4014-AD5B-52B74CBA7C0E}"/>
              </a:ext>
            </a:extLst>
          </p:cNvPr>
          <p:cNvSpPr/>
          <p:nvPr/>
        </p:nvSpPr>
        <p:spPr>
          <a:xfrm>
            <a:off x="8424559" y="4921072"/>
            <a:ext cx="2557840" cy="23817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USER_SHM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58FF18-0CC0-4A10-8CB7-E710C4E8AB24}"/>
              </a:ext>
            </a:extLst>
          </p:cNvPr>
          <p:cNvCxnSpPr>
            <a:cxnSpLocks/>
          </p:cNvCxnSpPr>
          <p:nvPr/>
        </p:nvCxnSpPr>
        <p:spPr>
          <a:xfrm>
            <a:off x="11164325" y="328320"/>
            <a:ext cx="0" cy="9197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172992-823F-4CC7-A566-831FB3A1A09A}"/>
              </a:ext>
            </a:extLst>
          </p:cNvPr>
          <p:cNvCxnSpPr>
            <a:cxnSpLocks/>
          </p:cNvCxnSpPr>
          <p:nvPr/>
        </p:nvCxnSpPr>
        <p:spPr>
          <a:xfrm>
            <a:off x="11164325" y="1242224"/>
            <a:ext cx="0" cy="9197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62D11-915D-45FB-971A-FC7D0E256AEB}"/>
              </a:ext>
            </a:extLst>
          </p:cNvPr>
          <p:cNvCxnSpPr>
            <a:cxnSpLocks/>
          </p:cNvCxnSpPr>
          <p:nvPr/>
        </p:nvCxnSpPr>
        <p:spPr>
          <a:xfrm>
            <a:off x="11169405" y="2167744"/>
            <a:ext cx="0" cy="9197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63CEE5-FBAC-4D81-9F7C-A37E69E1A86C}"/>
              </a:ext>
            </a:extLst>
          </p:cNvPr>
          <p:cNvCxnSpPr>
            <a:cxnSpLocks/>
          </p:cNvCxnSpPr>
          <p:nvPr/>
        </p:nvCxnSpPr>
        <p:spPr>
          <a:xfrm>
            <a:off x="11169405" y="3081648"/>
            <a:ext cx="0" cy="9197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7456AC-4B54-465B-999B-46AE8BA2CAF2}"/>
              </a:ext>
            </a:extLst>
          </p:cNvPr>
          <p:cNvCxnSpPr>
            <a:cxnSpLocks/>
          </p:cNvCxnSpPr>
          <p:nvPr/>
        </p:nvCxnSpPr>
        <p:spPr>
          <a:xfrm>
            <a:off x="11164325" y="4001360"/>
            <a:ext cx="0" cy="9197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FB65E4-1552-4FB0-A945-1AC26153C3D2}"/>
              </a:ext>
            </a:extLst>
          </p:cNvPr>
          <p:cNvCxnSpPr>
            <a:cxnSpLocks/>
          </p:cNvCxnSpPr>
          <p:nvPr/>
        </p:nvCxnSpPr>
        <p:spPr>
          <a:xfrm>
            <a:off x="11164325" y="4921072"/>
            <a:ext cx="0" cy="2381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8E4104-A8EC-4E50-B99C-4138CB8E8C9A}"/>
              </a:ext>
            </a:extLst>
          </p:cNvPr>
          <p:cNvSpPr txBox="1"/>
          <p:nvPr/>
        </p:nvSpPr>
        <p:spPr>
          <a:xfrm>
            <a:off x="11164324" y="6458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32KB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2CE77-6115-4040-BAC7-07E2C1EA95E2}"/>
              </a:ext>
            </a:extLst>
          </p:cNvPr>
          <p:cNvSpPr txBox="1"/>
          <p:nvPr/>
        </p:nvSpPr>
        <p:spPr>
          <a:xfrm>
            <a:off x="11164324" y="15174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32KB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9A4052-EB40-4D88-912D-C4035C0F84B5}"/>
              </a:ext>
            </a:extLst>
          </p:cNvPr>
          <p:cNvSpPr txBox="1"/>
          <p:nvPr/>
        </p:nvSpPr>
        <p:spPr>
          <a:xfrm>
            <a:off x="11164324" y="243712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32KB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7E087C-9D29-48D3-A6D8-DCAF03DF62BF}"/>
              </a:ext>
            </a:extLst>
          </p:cNvPr>
          <p:cNvSpPr txBox="1"/>
          <p:nvPr/>
        </p:nvSpPr>
        <p:spPr>
          <a:xfrm>
            <a:off x="11164324" y="33666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32KB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D90885-257C-4F54-9CD8-26BCCAF6E588}"/>
              </a:ext>
            </a:extLst>
          </p:cNvPr>
          <p:cNvSpPr txBox="1"/>
          <p:nvPr/>
        </p:nvSpPr>
        <p:spPr>
          <a:xfrm>
            <a:off x="11164324" y="427178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32KB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BBE17A-F434-48A7-B9B0-1D777A6444D2}"/>
              </a:ext>
            </a:extLst>
          </p:cNvPr>
          <p:cNvSpPr txBox="1"/>
          <p:nvPr/>
        </p:nvSpPr>
        <p:spPr>
          <a:xfrm>
            <a:off x="11169405" y="59272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352KB</a:t>
            </a:r>
          </a:p>
        </p:txBody>
      </p:sp>
    </p:spTree>
    <p:extLst>
      <p:ext uri="{BB962C8B-B14F-4D97-AF65-F5344CB8AC3E}">
        <p14:creationId xmlns:p14="http://schemas.microsoft.com/office/powerpoint/2010/main" val="7521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/>
          <p:cNvPicPr/>
          <p:nvPr/>
        </p:nvPicPr>
        <p:blipFill>
          <a:blip r:embed="rId2"/>
          <a:stretch/>
        </p:blipFill>
        <p:spPr>
          <a:xfrm>
            <a:off x="3200400" y="575640"/>
            <a:ext cx="6507360" cy="6055920"/>
          </a:xfrm>
          <a:prstGeom prst="rect">
            <a:avLst/>
          </a:prstGeom>
          <a:ln w="9360"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B5CF2169-A246-467E-B685-331F54E85B40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IN" sz="11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3962520" y="1491840"/>
            <a:ext cx="835200" cy="1705680"/>
          </a:xfrm>
          <a:prstGeom prst="rect">
            <a:avLst/>
          </a:prstGeom>
          <a:noFill/>
          <a:ln w="38160">
            <a:solidFill>
              <a:srgbClr val="DE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4"/>
          <p:cNvSpPr/>
          <p:nvPr/>
        </p:nvSpPr>
        <p:spPr>
          <a:xfrm flipV="1">
            <a:off x="3851280" y="6193080"/>
            <a:ext cx="2613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V="1">
            <a:off x="4946760" y="6193080"/>
            <a:ext cx="79560" cy="48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6"/>
          <p:cNvSpPr/>
          <p:nvPr/>
        </p:nvSpPr>
        <p:spPr>
          <a:xfrm flipH="1" flipV="1">
            <a:off x="5671440" y="6321600"/>
            <a:ext cx="342720" cy="35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3048120" y="2346120"/>
            <a:ext cx="91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5486400" y="6685920"/>
            <a:ext cx="10638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switch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4406760" y="6685920"/>
            <a:ext cx="10767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to USB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19" name="CustomShape 10"/>
          <p:cNvSpPr/>
          <p:nvPr/>
        </p:nvSpPr>
        <p:spPr>
          <a:xfrm>
            <a:off x="3321000" y="6679080"/>
            <a:ext cx="105768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JTAG XDS110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1981080" y="2161440"/>
            <a:ext cx="10512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 MODE 0-15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 flipV="1">
            <a:off x="8869680" y="6169320"/>
            <a:ext cx="36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8305920" y="6679080"/>
            <a:ext cx="1125000" cy="91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Power supply (12V, 5A)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>
            <a:off x="2146320" y="952200"/>
            <a:ext cx="88596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card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24" name="CustomShape 15"/>
          <p:cNvSpPr/>
          <p:nvPr/>
        </p:nvSpPr>
        <p:spPr>
          <a:xfrm flipV="1">
            <a:off x="3035160" y="1269000"/>
            <a:ext cx="619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D9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5CC8-D9F0-4B20-B627-61B4F4D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function_memory_ordering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85FD8-12FE-48C7-B2FD-4F802D5B078B}"/>
              </a:ext>
            </a:extLst>
          </p:cNvPr>
          <p:cNvSpPr txBox="1"/>
          <p:nvPr/>
        </p:nvSpPr>
        <p:spPr>
          <a:xfrm>
            <a:off x="1264928" y="2798776"/>
            <a:ext cx="167178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while (1)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….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void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ClockInit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TimerInit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6C63D-9B55-4545-BBE1-566E9CF06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75504"/>
              </p:ext>
            </p:extLst>
          </p:nvPr>
        </p:nvGraphicFramePr>
        <p:xfrm>
          <a:off x="3717328" y="3595919"/>
          <a:ext cx="1782329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034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64295">
                  <a:extLst>
                    <a:ext uri="{9D8B030D-6E8A-4147-A177-3AD203B41FA5}">
                      <a16:colId xmlns:a16="http://schemas.microsoft.com/office/drawing/2014/main" val="3156211745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6F7738-620C-4EBF-9372-B292E6C9B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55445"/>
              </p:ext>
            </p:extLst>
          </p:nvPr>
        </p:nvGraphicFramePr>
        <p:xfrm>
          <a:off x="6100165" y="3595918"/>
          <a:ext cx="1671782" cy="22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129">
                  <a:extLst>
                    <a:ext uri="{9D8B030D-6E8A-4147-A177-3AD203B41FA5}">
                      <a16:colId xmlns:a16="http://schemas.microsoft.com/office/drawing/2014/main" val="4164124219"/>
                    </a:ext>
                  </a:extLst>
                </a:gridCol>
                <a:gridCol w="600653">
                  <a:extLst>
                    <a:ext uri="{9D8B030D-6E8A-4147-A177-3AD203B41FA5}">
                      <a16:colId xmlns:a16="http://schemas.microsoft.com/office/drawing/2014/main" val="3372369237"/>
                    </a:ext>
                  </a:extLst>
                </a:gridCol>
              </a:tblGrid>
              <a:tr h="386449">
                <a:tc gridSpan="2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17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6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3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ClockInit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TimerInit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4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46915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4B97C95-9361-4D68-A60C-860ABA2AA11C}"/>
              </a:ext>
            </a:extLst>
          </p:cNvPr>
          <p:cNvSpPr/>
          <p:nvPr/>
        </p:nvSpPr>
        <p:spPr>
          <a:xfrm>
            <a:off x="2979285" y="4433541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16BC0-03AA-4DAA-9BB2-92222FCC818D}"/>
              </a:ext>
            </a:extLst>
          </p:cNvPr>
          <p:cNvSpPr/>
          <p:nvPr/>
        </p:nvSpPr>
        <p:spPr>
          <a:xfrm>
            <a:off x="3319152" y="27987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linker will </a:t>
            </a:r>
            <a:r>
              <a:rPr lang="en-US" b="1" dirty="0"/>
              <a:t>order input sections based on call graph function </a:t>
            </a:r>
            <a:r>
              <a:rPr lang="en-US" b="1" i="1" dirty="0"/>
              <a:t>preorder </a:t>
            </a:r>
            <a:r>
              <a:rPr lang="en-US" b="1" dirty="0"/>
              <a:t>using </a:t>
            </a:r>
            <a:r>
              <a:rPr lang="en-US" b="1" dirty="0" err="1"/>
              <a:t>metainfo</a:t>
            </a:r>
            <a:r>
              <a:rPr lang="en-US" b="1" dirty="0"/>
              <a:t>.</a:t>
            </a:r>
            <a:endParaRPr lang="en-US" sz="3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B75B87-893B-4E3D-9C9A-B99C3EA94B58}"/>
              </a:ext>
            </a:extLst>
          </p:cNvPr>
          <p:cNvSpPr/>
          <p:nvPr/>
        </p:nvSpPr>
        <p:spPr>
          <a:xfrm>
            <a:off x="5236131" y="4392806"/>
            <a:ext cx="738043" cy="3180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7391520"/>
            <a:ext cx="14627520" cy="8352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C1BC78BC-5A73-4F59-9AF6-C6E4E92C1C71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327" name="Picture 2"/>
          <p:cNvPicPr/>
          <p:nvPr/>
        </p:nvPicPr>
        <p:blipFill>
          <a:blip r:embed="rId2"/>
          <a:stretch/>
        </p:blipFill>
        <p:spPr>
          <a:xfrm rot="16200000">
            <a:off x="1816920" y="-675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655560" y="13474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44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9730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1189080" y="1652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14176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16462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1874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20908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2319480" y="14238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655560" y="29120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324648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3221280" y="13276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3309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3538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7"/>
          <p:cNvSpPr/>
          <p:nvPr/>
        </p:nvSpPr>
        <p:spPr>
          <a:xfrm>
            <a:off x="37544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8"/>
          <p:cNvSpPr/>
          <p:nvPr/>
        </p:nvSpPr>
        <p:spPr>
          <a:xfrm>
            <a:off x="39830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9"/>
          <p:cNvSpPr/>
          <p:nvPr/>
        </p:nvSpPr>
        <p:spPr>
          <a:xfrm>
            <a:off x="42116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0"/>
          <p:cNvSpPr/>
          <p:nvPr/>
        </p:nvSpPr>
        <p:spPr>
          <a:xfrm>
            <a:off x="4440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21"/>
          <p:cNvSpPr/>
          <p:nvPr/>
        </p:nvSpPr>
        <p:spPr>
          <a:xfrm>
            <a:off x="46562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2"/>
          <p:cNvSpPr/>
          <p:nvPr/>
        </p:nvSpPr>
        <p:spPr>
          <a:xfrm>
            <a:off x="4884840" y="1676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3"/>
          <p:cNvSpPr/>
          <p:nvPr/>
        </p:nvSpPr>
        <p:spPr>
          <a:xfrm>
            <a:off x="1998720" y="3664800"/>
            <a:ext cx="1980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49" name="Picture 2"/>
          <p:cNvPicPr/>
          <p:nvPr/>
        </p:nvPicPr>
        <p:blipFill>
          <a:blip r:embed="rId2"/>
          <a:stretch/>
        </p:blipFill>
        <p:spPr>
          <a:xfrm rot="16200000">
            <a:off x="181692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24"/>
          <p:cNvSpPr/>
          <p:nvPr/>
        </p:nvSpPr>
        <p:spPr>
          <a:xfrm>
            <a:off x="655560" y="50950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5"/>
          <p:cNvSpPr/>
          <p:nvPr/>
        </p:nvSpPr>
        <p:spPr>
          <a:xfrm>
            <a:off x="7444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6"/>
          <p:cNvSpPr/>
          <p:nvPr/>
        </p:nvSpPr>
        <p:spPr>
          <a:xfrm>
            <a:off x="9730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7"/>
          <p:cNvSpPr/>
          <p:nvPr/>
        </p:nvSpPr>
        <p:spPr>
          <a:xfrm>
            <a:off x="11890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8"/>
          <p:cNvSpPr/>
          <p:nvPr/>
        </p:nvSpPr>
        <p:spPr>
          <a:xfrm>
            <a:off x="14176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9"/>
          <p:cNvSpPr/>
          <p:nvPr/>
        </p:nvSpPr>
        <p:spPr>
          <a:xfrm>
            <a:off x="16462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0"/>
          <p:cNvSpPr/>
          <p:nvPr/>
        </p:nvSpPr>
        <p:spPr>
          <a:xfrm>
            <a:off x="187488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31"/>
          <p:cNvSpPr/>
          <p:nvPr/>
        </p:nvSpPr>
        <p:spPr>
          <a:xfrm>
            <a:off x="2090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2"/>
          <p:cNvSpPr/>
          <p:nvPr/>
        </p:nvSpPr>
        <p:spPr>
          <a:xfrm>
            <a:off x="232488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3"/>
          <p:cNvSpPr/>
          <p:nvPr/>
        </p:nvSpPr>
        <p:spPr>
          <a:xfrm>
            <a:off x="65556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0" name="CustomShape 34"/>
          <p:cNvSpPr/>
          <p:nvPr/>
        </p:nvSpPr>
        <p:spPr>
          <a:xfrm>
            <a:off x="324648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61" name="CustomShape 35"/>
          <p:cNvSpPr/>
          <p:nvPr/>
        </p:nvSpPr>
        <p:spPr>
          <a:xfrm>
            <a:off x="3221280" y="5075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6"/>
          <p:cNvSpPr/>
          <p:nvPr/>
        </p:nvSpPr>
        <p:spPr>
          <a:xfrm>
            <a:off x="3309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7"/>
          <p:cNvSpPr/>
          <p:nvPr/>
        </p:nvSpPr>
        <p:spPr>
          <a:xfrm>
            <a:off x="35384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8"/>
          <p:cNvSpPr/>
          <p:nvPr/>
        </p:nvSpPr>
        <p:spPr>
          <a:xfrm>
            <a:off x="3754440" y="51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9"/>
          <p:cNvSpPr/>
          <p:nvPr/>
        </p:nvSpPr>
        <p:spPr>
          <a:xfrm>
            <a:off x="39956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0"/>
          <p:cNvSpPr/>
          <p:nvPr/>
        </p:nvSpPr>
        <p:spPr>
          <a:xfrm>
            <a:off x="42116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1"/>
          <p:cNvSpPr/>
          <p:nvPr/>
        </p:nvSpPr>
        <p:spPr>
          <a:xfrm>
            <a:off x="4440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42"/>
          <p:cNvSpPr/>
          <p:nvPr/>
        </p:nvSpPr>
        <p:spPr>
          <a:xfrm>
            <a:off x="46562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3"/>
          <p:cNvSpPr/>
          <p:nvPr/>
        </p:nvSpPr>
        <p:spPr>
          <a:xfrm>
            <a:off x="4884840" y="5423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4"/>
          <p:cNvSpPr/>
          <p:nvPr/>
        </p:nvSpPr>
        <p:spPr>
          <a:xfrm>
            <a:off x="1961640" y="7412400"/>
            <a:ext cx="2251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71" name="Picture 2"/>
          <p:cNvPicPr/>
          <p:nvPr/>
        </p:nvPicPr>
        <p:blipFill>
          <a:blip r:embed="rId2"/>
          <a:stretch/>
        </p:blipFill>
        <p:spPr>
          <a:xfrm rot="16200000">
            <a:off x="7776360" y="-71244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45"/>
          <p:cNvSpPr/>
          <p:nvPr/>
        </p:nvSpPr>
        <p:spPr>
          <a:xfrm>
            <a:off x="6615000" y="13104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6"/>
          <p:cNvSpPr/>
          <p:nvPr/>
        </p:nvSpPr>
        <p:spPr>
          <a:xfrm>
            <a:off x="67039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7"/>
          <p:cNvSpPr/>
          <p:nvPr/>
        </p:nvSpPr>
        <p:spPr>
          <a:xfrm>
            <a:off x="69325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8"/>
          <p:cNvSpPr/>
          <p:nvPr/>
        </p:nvSpPr>
        <p:spPr>
          <a:xfrm>
            <a:off x="7148520" y="16153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9"/>
          <p:cNvSpPr/>
          <p:nvPr/>
        </p:nvSpPr>
        <p:spPr>
          <a:xfrm>
            <a:off x="7377120" y="16009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50"/>
          <p:cNvSpPr/>
          <p:nvPr/>
        </p:nvSpPr>
        <p:spPr>
          <a:xfrm>
            <a:off x="76057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51"/>
          <p:cNvSpPr/>
          <p:nvPr/>
        </p:nvSpPr>
        <p:spPr>
          <a:xfrm>
            <a:off x="7834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2"/>
          <p:cNvSpPr/>
          <p:nvPr/>
        </p:nvSpPr>
        <p:spPr>
          <a:xfrm>
            <a:off x="8050320" y="1386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3"/>
          <p:cNvSpPr/>
          <p:nvPr/>
        </p:nvSpPr>
        <p:spPr>
          <a:xfrm>
            <a:off x="8277120" y="15955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4"/>
          <p:cNvSpPr/>
          <p:nvPr/>
        </p:nvSpPr>
        <p:spPr>
          <a:xfrm>
            <a:off x="6615000" y="28749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2" name="CustomShape 55"/>
          <p:cNvSpPr/>
          <p:nvPr/>
        </p:nvSpPr>
        <p:spPr>
          <a:xfrm>
            <a:off x="9205920" y="283752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9180360" y="129060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7"/>
          <p:cNvSpPr/>
          <p:nvPr/>
        </p:nvSpPr>
        <p:spPr>
          <a:xfrm>
            <a:off x="92818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58"/>
          <p:cNvSpPr/>
          <p:nvPr/>
        </p:nvSpPr>
        <p:spPr>
          <a:xfrm>
            <a:off x="9497880" y="14205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59"/>
          <p:cNvSpPr/>
          <p:nvPr/>
        </p:nvSpPr>
        <p:spPr>
          <a:xfrm>
            <a:off x="9726480" y="16444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60"/>
          <p:cNvSpPr/>
          <p:nvPr/>
        </p:nvSpPr>
        <p:spPr>
          <a:xfrm>
            <a:off x="9929880" y="16326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61"/>
          <p:cNvSpPr/>
          <p:nvPr/>
        </p:nvSpPr>
        <p:spPr>
          <a:xfrm>
            <a:off x="101710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2"/>
          <p:cNvSpPr/>
          <p:nvPr/>
        </p:nvSpPr>
        <p:spPr>
          <a:xfrm>
            <a:off x="10399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3"/>
          <p:cNvSpPr/>
          <p:nvPr/>
        </p:nvSpPr>
        <p:spPr>
          <a:xfrm>
            <a:off x="106156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4"/>
          <p:cNvSpPr/>
          <p:nvPr/>
        </p:nvSpPr>
        <p:spPr>
          <a:xfrm>
            <a:off x="10844280" y="1639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5"/>
          <p:cNvSpPr/>
          <p:nvPr/>
        </p:nvSpPr>
        <p:spPr>
          <a:xfrm>
            <a:off x="7920360" y="3627720"/>
            <a:ext cx="21841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OSPI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 rot="16200000">
            <a:off x="7698240" y="30693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66"/>
          <p:cNvSpPr/>
          <p:nvPr/>
        </p:nvSpPr>
        <p:spPr>
          <a:xfrm>
            <a:off x="6536880" y="50954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7"/>
          <p:cNvSpPr/>
          <p:nvPr/>
        </p:nvSpPr>
        <p:spPr>
          <a:xfrm>
            <a:off x="66258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8"/>
          <p:cNvSpPr/>
          <p:nvPr/>
        </p:nvSpPr>
        <p:spPr>
          <a:xfrm>
            <a:off x="68544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69"/>
          <p:cNvSpPr/>
          <p:nvPr/>
        </p:nvSpPr>
        <p:spPr>
          <a:xfrm>
            <a:off x="7070400" y="5400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70"/>
          <p:cNvSpPr/>
          <p:nvPr/>
        </p:nvSpPr>
        <p:spPr>
          <a:xfrm>
            <a:off x="7299000" y="53859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71"/>
          <p:cNvSpPr/>
          <p:nvPr/>
        </p:nvSpPr>
        <p:spPr>
          <a:xfrm>
            <a:off x="75402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2"/>
          <p:cNvSpPr/>
          <p:nvPr/>
        </p:nvSpPr>
        <p:spPr>
          <a:xfrm>
            <a:off x="7768800" y="53802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73"/>
          <p:cNvSpPr/>
          <p:nvPr/>
        </p:nvSpPr>
        <p:spPr>
          <a:xfrm>
            <a:off x="797184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4"/>
          <p:cNvSpPr/>
          <p:nvPr/>
        </p:nvSpPr>
        <p:spPr>
          <a:xfrm>
            <a:off x="8202600" y="5171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75"/>
          <p:cNvSpPr/>
          <p:nvPr/>
        </p:nvSpPr>
        <p:spPr>
          <a:xfrm>
            <a:off x="6536880" y="66596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4" name="CustomShape 76"/>
          <p:cNvSpPr/>
          <p:nvPr/>
        </p:nvSpPr>
        <p:spPr>
          <a:xfrm>
            <a:off x="9127800" y="66225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05" name="CustomShape 77"/>
          <p:cNvSpPr/>
          <p:nvPr/>
        </p:nvSpPr>
        <p:spPr>
          <a:xfrm>
            <a:off x="9102240" y="507564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78"/>
          <p:cNvSpPr/>
          <p:nvPr/>
        </p:nvSpPr>
        <p:spPr>
          <a:xfrm>
            <a:off x="920376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9"/>
          <p:cNvSpPr/>
          <p:nvPr/>
        </p:nvSpPr>
        <p:spPr>
          <a:xfrm>
            <a:off x="94197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0"/>
          <p:cNvSpPr/>
          <p:nvPr/>
        </p:nvSpPr>
        <p:spPr>
          <a:xfrm>
            <a:off x="96375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81"/>
          <p:cNvSpPr/>
          <p:nvPr/>
        </p:nvSpPr>
        <p:spPr>
          <a:xfrm>
            <a:off x="9851400" y="5417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82"/>
          <p:cNvSpPr/>
          <p:nvPr/>
        </p:nvSpPr>
        <p:spPr>
          <a:xfrm>
            <a:off x="10092960" y="5205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83"/>
          <p:cNvSpPr/>
          <p:nvPr/>
        </p:nvSpPr>
        <p:spPr>
          <a:xfrm>
            <a:off x="10308960" y="52027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4"/>
          <p:cNvSpPr/>
          <p:nvPr/>
        </p:nvSpPr>
        <p:spPr>
          <a:xfrm>
            <a:off x="105372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5"/>
          <p:cNvSpPr/>
          <p:nvPr/>
        </p:nvSpPr>
        <p:spPr>
          <a:xfrm>
            <a:off x="10765800" y="542412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6"/>
          <p:cNvSpPr/>
          <p:nvPr/>
        </p:nvSpPr>
        <p:spPr>
          <a:xfrm>
            <a:off x="7841520" y="7412400"/>
            <a:ext cx="1954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SD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5608440" y="7799040"/>
            <a:ext cx="3411000" cy="24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255FD53-6C78-4C2A-8443-11092DF6B255}" type="slidenum"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IN" sz="1100" b="0" strike="noStrike" spc="-1">
              <a:latin typeface="Arial"/>
            </a:endParaRPr>
          </a:p>
        </p:txBody>
      </p:sp>
      <p:pic>
        <p:nvPicPr>
          <p:cNvPr id="416" name="Picture 2"/>
          <p:cNvPicPr/>
          <p:nvPr/>
        </p:nvPicPr>
        <p:blipFill>
          <a:blip r:embed="rId2"/>
          <a:stretch/>
        </p:blipFill>
        <p:spPr>
          <a:xfrm rot="16200000">
            <a:off x="10208880" y="-7441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9047520" y="12787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91364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93650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5"/>
          <p:cNvSpPr/>
          <p:nvPr/>
        </p:nvSpPr>
        <p:spPr>
          <a:xfrm>
            <a:off x="958104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980964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>
            <a:off x="100512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10292400" y="1583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9"/>
          <p:cNvSpPr/>
          <p:nvPr/>
        </p:nvSpPr>
        <p:spPr>
          <a:xfrm>
            <a:off x="10482480" y="13550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10711440" y="15728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1"/>
          <p:cNvSpPr/>
          <p:nvPr/>
        </p:nvSpPr>
        <p:spPr>
          <a:xfrm>
            <a:off x="9047520" y="28432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11638440" y="28058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8" name="CustomShape 13"/>
          <p:cNvSpPr/>
          <p:nvPr/>
        </p:nvSpPr>
        <p:spPr>
          <a:xfrm>
            <a:off x="11612880" y="12589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4"/>
          <p:cNvSpPr/>
          <p:nvPr/>
        </p:nvSpPr>
        <p:spPr>
          <a:xfrm>
            <a:off x="117018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5"/>
          <p:cNvSpPr/>
          <p:nvPr/>
        </p:nvSpPr>
        <p:spPr>
          <a:xfrm>
            <a:off x="11930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6"/>
          <p:cNvSpPr/>
          <p:nvPr/>
        </p:nvSpPr>
        <p:spPr>
          <a:xfrm>
            <a:off x="121464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7"/>
          <p:cNvSpPr/>
          <p:nvPr/>
        </p:nvSpPr>
        <p:spPr>
          <a:xfrm>
            <a:off x="123750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8"/>
          <p:cNvSpPr/>
          <p:nvPr/>
        </p:nvSpPr>
        <p:spPr>
          <a:xfrm>
            <a:off x="126036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9"/>
          <p:cNvSpPr/>
          <p:nvPr/>
        </p:nvSpPr>
        <p:spPr>
          <a:xfrm>
            <a:off x="1283220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0"/>
          <p:cNvSpPr/>
          <p:nvPr/>
        </p:nvSpPr>
        <p:spPr>
          <a:xfrm>
            <a:off x="130478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1"/>
          <p:cNvSpPr/>
          <p:nvPr/>
        </p:nvSpPr>
        <p:spPr>
          <a:xfrm>
            <a:off x="13276440" y="16074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2"/>
          <p:cNvSpPr/>
          <p:nvPr/>
        </p:nvSpPr>
        <p:spPr>
          <a:xfrm>
            <a:off x="10353960" y="3596040"/>
            <a:ext cx="23349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EMMC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 rot="16200000">
            <a:off x="2014920" y="-77652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3"/>
          <p:cNvSpPr/>
          <p:nvPr/>
        </p:nvSpPr>
        <p:spPr>
          <a:xfrm>
            <a:off x="853920" y="12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>
            <a:off x="9428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17144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387080" y="15512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>
            <a:off x="16156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>
            <a:off x="18442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072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0"/>
          <p:cNvSpPr/>
          <p:nvPr/>
        </p:nvSpPr>
        <p:spPr>
          <a:xfrm>
            <a:off x="2288880" y="132264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31"/>
          <p:cNvSpPr/>
          <p:nvPr/>
        </p:nvSpPr>
        <p:spPr>
          <a:xfrm>
            <a:off x="2547720" y="156708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32"/>
          <p:cNvSpPr/>
          <p:nvPr/>
        </p:nvSpPr>
        <p:spPr>
          <a:xfrm>
            <a:off x="853920" y="281088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3444480" y="277344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3419280" y="12265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35"/>
          <p:cNvSpPr/>
          <p:nvPr/>
        </p:nvSpPr>
        <p:spPr>
          <a:xfrm>
            <a:off x="35082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6"/>
          <p:cNvSpPr/>
          <p:nvPr/>
        </p:nvSpPr>
        <p:spPr>
          <a:xfrm>
            <a:off x="3736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7"/>
          <p:cNvSpPr/>
          <p:nvPr/>
        </p:nvSpPr>
        <p:spPr>
          <a:xfrm>
            <a:off x="39528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8"/>
          <p:cNvSpPr/>
          <p:nvPr/>
        </p:nvSpPr>
        <p:spPr>
          <a:xfrm>
            <a:off x="41814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9"/>
          <p:cNvSpPr/>
          <p:nvPr/>
        </p:nvSpPr>
        <p:spPr>
          <a:xfrm>
            <a:off x="44100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0"/>
          <p:cNvSpPr/>
          <p:nvPr/>
        </p:nvSpPr>
        <p:spPr>
          <a:xfrm>
            <a:off x="463860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48542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5082840" y="157500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2159280" y="3563280"/>
            <a:ext cx="210636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 BOOT MODE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460" name="Picture 2"/>
          <p:cNvPicPr/>
          <p:nvPr/>
        </p:nvPicPr>
        <p:blipFill>
          <a:blip r:embed="rId2"/>
          <a:stretch/>
        </p:blipFill>
        <p:spPr>
          <a:xfrm rot="16200000">
            <a:off x="1985040" y="2858760"/>
            <a:ext cx="2276280" cy="490392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44"/>
          <p:cNvSpPr/>
          <p:nvPr/>
        </p:nvSpPr>
        <p:spPr>
          <a:xfrm>
            <a:off x="731520" y="484632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2296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6"/>
          <p:cNvSpPr/>
          <p:nvPr/>
        </p:nvSpPr>
        <p:spPr>
          <a:xfrm>
            <a:off x="10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7"/>
          <p:cNvSpPr/>
          <p:nvPr/>
        </p:nvSpPr>
        <p:spPr>
          <a:xfrm>
            <a:off x="12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149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9"/>
          <p:cNvSpPr/>
          <p:nvPr/>
        </p:nvSpPr>
        <p:spPr>
          <a:xfrm>
            <a:off x="17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0"/>
          <p:cNvSpPr/>
          <p:nvPr/>
        </p:nvSpPr>
        <p:spPr>
          <a:xfrm>
            <a:off x="1961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1"/>
          <p:cNvSpPr/>
          <p:nvPr/>
        </p:nvSpPr>
        <p:spPr>
          <a:xfrm>
            <a:off x="2213280" y="4937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24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3"/>
          <p:cNvSpPr/>
          <p:nvPr/>
        </p:nvSpPr>
        <p:spPr>
          <a:xfrm>
            <a:off x="3414240" y="4877280"/>
            <a:ext cx="1978200" cy="6066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54"/>
          <p:cNvSpPr/>
          <p:nvPr/>
        </p:nvSpPr>
        <p:spPr>
          <a:xfrm>
            <a:off x="354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5"/>
          <p:cNvSpPr/>
          <p:nvPr/>
        </p:nvSpPr>
        <p:spPr>
          <a:xfrm>
            <a:off x="379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404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4301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4589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4877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5165280" y="5189760"/>
            <a:ext cx="149400" cy="1494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61"/>
          <p:cNvSpPr/>
          <p:nvPr/>
        </p:nvSpPr>
        <p:spPr>
          <a:xfrm>
            <a:off x="73152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0:7 (SW2)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79" name="CustomShape 62"/>
          <p:cNvSpPr/>
          <p:nvPr/>
        </p:nvSpPr>
        <p:spPr>
          <a:xfrm>
            <a:off x="3383280" y="6548760"/>
            <a:ext cx="1978200" cy="63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BOOTMODE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8:15 (SW3)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80" name="CustomShape 63"/>
          <p:cNvSpPr/>
          <p:nvPr/>
        </p:nvSpPr>
        <p:spPr>
          <a:xfrm>
            <a:off x="1860480" y="7223760"/>
            <a:ext cx="216900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PCIE BOOT MODE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11992</TotalTime>
  <Words>2970</Words>
  <Application>Microsoft Office PowerPoint</Application>
  <PresentationFormat>Custom</PresentationFormat>
  <Paragraphs>1154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Consolas</vt:lpstr>
      <vt:lpstr>DejaVu Sans</vt:lpstr>
      <vt:lpstr>Franklin Gothic Book</vt:lpstr>
      <vt:lpstr>JetBrains Mono Medium</vt:lpstr>
      <vt:lpstr>Monaco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Optiflash images</vt:lpstr>
      <vt:lpstr>am263x_hardware_arch</vt:lpstr>
      <vt:lpstr>PowerPoint Presentation</vt:lpstr>
      <vt:lpstr>PowerPoint Presentation</vt:lpstr>
      <vt:lpstr>xip_flc_boot_process </vt:lpstr>
      <vt:lpstr>PowerPoint Presentation</vt:lpstr>
      <vt:lpstr>optishare_offline </vt:lpstr>
      <vt:lpstr>optiflash_rat_safe_sec_perf </vt:lpstr>
      <vt:lpstr>optishare_online</vt:lpstr>
      <vt:lpstr>optiflash_fota_rat_safe_sec_perf</vt:lpstr>
      <vt:lpstr>optiflash_rat_</vt:lpstr>
      <vt:lpstr>Optishare memory map</vt:lpstr>
      <vt:lpstr>function_memory_ordering 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subject/>
  <dc:creator>Saini, Sanmveg</dc:creator>
  <cp:keywords>Keystone 3</cp:keywords>
  <dc:description/>
  <cp:lastModifiedBy>Saini, Sanmveg</cp:lastModifiedBy>
  <cp:revision>2259</cp:revision>
  <dcterms:created xsi:type="dcterms:W3CDTF">2016-05-17T23:12:28Z</dcterms:created>
  <dcterms:modified xsi:type="dcterms:W3CDTF">2024-11-29T08:43:25Z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55</vt:i4>
  </property>
  <property fmtid="{D5CDD505-2E9C-101B-9397-08002B2CF9AE}" pid="12" name="category">
    <vt:lpwstr>K3</vt:lpwstr>
  </property>
</Properties>
</file>